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86" r:id="rId3"/>
    <p:sldId id="287" r:id="rId4"/>
    <p:sldId id="258" r:id="rId5"/>
    <p:sldId id="269" r:id="rId6"/>
    <p:sldId id="263" r:id="rId7"/>
    <p:sldId id="276" r:id="rId8"/>
    <p:sldId id="285" r:id="rId9"/>
    <p:sldId id="278" r:id="rId10"/>
    <p:sldId id="284" r:id="rId11"/>
    <p:sldId id="279" r:id="rId12"/>
    <p:sldId id="270" r:id="rId13"/>
    <p:sldId id="259" r:id="rId1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ACACB"/>
          </a:solidFill>
        </a:fill>
      </a:tcStyle>
    </a:wholeTbl>
    <a:band2H>
      <a:tcTxStyle/>
      <a:tcStyle>
        <a:tcBdr/>
        <a:fill>
          <a:solidFill>
            <a:srgbClr val="F5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8CACA"/>
          </a:solidFill>
        </a:fill>
      </a:tcStyle>
    </a:wholeTbl>
    <a:band2H>
      <a:tcTxStyle/>
      <a:tcStyle>
        <a:tcBdr/>
        <a:fill>
          <a:solidFill>
            <a:srgbClr val="ED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DEDC"/>
          </a:solidFill>
        </a:fill>
      </a:tcStyle>
    </a:wholeTbl>
    <a:band2H>
      <a:tcTxStyle/>
      <a:tcStyle>
        <a:tcBdr/>
        <a:fill>
          <a:solidFill>
            <a:srgbClr val="F0EF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9" autoAdjust="0"/>
    <p:restoredTop sz="94660"/>
  </p:normalViewPr>
  <p:slideViewPr>
    <p:cSldViewPr snapToGrid="0">
      <p:cViewPr varScale="1">
        <p:scale>
          <a:sx n="91" d="100"/>
          <a:sy n="91" d="100"/>
        </p:scale>
        <p:origin x="5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8CCD15-4DE7-42E0-8F99-947E237C6F4A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160689EA-0EE5-423E-A44B-E0CA25247312}">
      <dgm:prSet phldrT="[Texto]"/>
      <dgm:spPr/>
      <dgm:t>
        <a:bodyPr/>
        <a:lstStyle/>
        <a:p>
          <a:r>
            <a:rPr lang="pt-PT" dirty="0"/>
            <a:t>Informática</a:t>
          </a:r>
        </a:p>
      </dgm:t>
    </dgm:pt>
    <dgm:pt modelId="{A7BCC6D9-8A76-44CC-AE51-B6CF1CBC26CF}" type="parTrans" cxnId="{28A6EBB4-D565-4455-AAA8-0D8575634388}">
      <dgm:prSet/>
      <dgm:spPr/>
      <dgm:t>
        <a:bodyPr/>
        <a:lstStyle/>
        <a:p>
          <a:endParaRPr lang="pt-PT"/>
        </a:p>
      </dgm:t>
    </dgm:pt>
    <dgm:pt modelId="{BBE73AB4-D9AA-4E0A-9063-CF4ABD263065}" type="sibTrans" cxnId="{28A6EBB4-D565-4455-AAA8-0D8575634388}">
      <dgm:prSet/>
      <dgm:spPr/>
      <dgm:t>
        <a:bodyPr/>
        <a:lstStyle/>
        <a:p>
          <a:endParaRPr lang="pt-PT"/>
        </a:p>
      </dgm:t>
    </dgm:pt>
    <dgm:pt modelId="{7B712E7F-0785-4EF9-9C26-216A6C4C1447}">
      <dgm:prSet phldrT="[Texto]"/>
      <dgm:spPr/>
      <dgm:t>
        <a:bodyPr/>
        <a:lstStyle/>
        <a:p>
          <a:r>
            <a:rPr lang="pt-PT" dirty="0"/>
            <a:t>Eletrotécnica</a:t>
          </a:r>
        </a:p>
      </dgm:t>
    </dgm:pt>
    <dgm:pt modelId="{58094553-F12A-497D-A212-92E81DECA0E3}" type="parTrans" cxnId="{87FC1416-BD91-4F7B-828C-0C6D58E8A423}">
      <dgm:prSet/>
      <dgm:spPr/>
      <dgm:t>
        <a:bodyPr/>
        <a:lstStyle/>
        <a:p>
          <a:endParaRPr lang="pt-PT"/>
        </a:p>
      </dgm:t>
    </dgm:pt>
    <dgm:pt modelId="{16D2CD8A-5896-4A88-B24C-A96519552637}" type="sibTrans" cxnId="{87FC1416-BD91-4F7B-828C-0C6D58E8A423}">
      <dgm:prSet/>
      <dgm:spPr/>
      <dgm:t>
        <a:bodyPr/>
        <a:lstStyle/>
        <a:p>
          <a:endParaRPr lang="pt-PT"/>
        </a:p>
      </dgm:t>
    </dgm:pt>
    <dgm:pt modelId="{FEA64A99-A126-400D-8E09-86E34CA73359}" type="pres">
      <dgm:prSet presAssocID="{A58CCD15-4DE7-42E0-8F99-947E237C6F4A}" presName="Name0" presStyleCnt="0">
        <dgm:presLayoutVars>
          <dgm:dir/>
          <dgm:resizeHandles val="exact"/>
        </dgm:presLayoutVars>
      </dgm:prSet>
      <dgm:spPr/>
    </dgm:pt>
    <dgm:pt modelId="{BF3DD71C-E60C-4BD1-8E51-92D3161C702E}" type="pres">
      <dgm:prSet presAssocID="{A58CCD15-4DE7-42E0-8F99-947E237C6F4A}" presName="node1" presStyleLbl="node1" presStyleIdx="0" presStyleCnt="2">
        <dgm:presLayoutVars>
          <dgm:bulletEnabled val="1"/>
        </dgm:presLayoutVars>
      </dgm:prSet>
      <dgm:spPr/>
    </dgm:pt>
    <dgm:pt modelId="{3505570E-82BB-4A0F-BC6D-F3DF2C706F35}" type="pres">
      <dgm:prSet presAssocID="{A58CCD15-4DE7-42E0-8F99-947E237C6F4A}" presName="sibTrans" presStyleLbl="bgShp" presStyleIdx="0" presStyleCnt="1"/>
      <dgm:spPr/>
    </dgm:pt>
    <dgm:pt modelId="{526F1473-1E9B-49AC-AC7E-A254D16D71A4}" type="pres">
      <dgm:prSet presAssocID="{A58CCD15-4DE7-42E0-8F99-947E237C6F4A}" presName="node2" presStyleLbl="node1" presStyleIdx="1" presStyleCnt="2">
        <dgm:presLayoutVars>
          <dgm:bulletEnabled val="1"/>
        </dgm:presLayoutVars>
      </dgm:prSet>
      <dgm:spPr/>
    </dgm:pt>
    <dgm:pt modelId="{BD6C6973-45AC-48DB-9787-1AA24CEFC32C}" type="pres">
      <dgm:prSet presAssocID="{A58CCD15-4DE7-42E0-8F99-947E237C6F4A}" presName="sp1" presStyleCnt="0"/>
      <dgm:spPr/>
    </dgm:pt>
    <dgm:pt modelId="{8E29EB07-DEB5-4AC6-9E50-8BA6DF1F63F7}" type="pres">
      <dgm:prSet presAssocID="{A58CCD15-4DE7-42E0-8F99-947E237C6F4A}" presName="sp2" presStyleCnt="0"/>
      <dgm:spPr/>
    </dgm:pt>
  </dgm:ptLst>
  <dgm:cxnLst>
    <dgm:cxn modelId="{87FC1416-BD91-4F7B-828C-0C6D58E8A423}" srcId="{A58CCD15-4DE7-42E0-8F99-947E237C6F4A}" destId="{7B712E7F-0785-4EF9-9C26-216A6C4C1447}" srcOrd="1" destOrd="0" parTransId="{58094553-F12A-497D-A212-92E81DECA0E3}" sibTransId="{16D2CD8A-5896-4A88-B24C-A96519552637}"/>
    <dgm:cxn modelId="{DB7C616B-28F2-4BD8-B010-75AADAD1B02E}" type="presOf" srcId="{7B712E7F-0785-4EF9-9C26-216A6C4C1447}" destId="{526F1473-1E9B-49AC-AC7E-A254D16D71A4}" srcOrd="0" destOrd="0" presId="urn:microsoft.com/office/officeart/2005/8/layout/cycle3"/>
    <dgm:cxn modelId="{9C1D4753-2145-4E0C-8F70-6401388EF0AD}" type="presOf" srcId="{160689EA-0EE5-423E-A44B-E0CA25247312}" destId="{BF3DD71C-E60C-4BD1-8E51-92D3161C702E}" srcOrd="0" destOrd="0" presId="urn:microsoft.com/office/officeart/2005/8/layout/cycle3"/>
    <dgm:cxn modelId="{28A6EBB4-D565-4455-AAA8-0D8575634388}" srcId="{A58CCD15-4DE7-42E0-8F99-947E237C6F4A}" destId="{160689EA-0EE5-423E-A44B-E0CA25247312}" srcOrd="0" destOrd="0" parTransId="{A7BCC6D9-8A76-44CC-AE51-B6CF1CBC26CF}" sibTransId="{BBE73AB4-D9AA-4E0A-9063-CF4ABD263065}"/>
    <dgm:cxn modelId="{FA3519DC-5B99-4699-8254-92FC8798FD91}" type="presOf" srcId="{BBE73AB4-D9AA-4E0A-9063-CF4ABD263065}" destId="{3505570E-82BB-4A0F-BC6D-F3DF2C706F35}" srcOrd="0" destOrd="0" presId="urn:microsoft.com/office/officeart/2005/8/layout/cycle3"/>
    <dgm:cxn modelId="{9FC8BCFA-AC93-4B34-A62B-A1D9A7C88EBB}" type="presOf" srcId="{A58CCD15-4DE7-42E0-8F99-947E237C6F4A}" destId="{FEA64A99-A126-400D-8E09-86E34CA73359}" srcOrd="0" destOrd="0" presId="urn:microsoft.com/office/officeart/2005/8/layout/cycle3"/>
    <dgm:cxn modelId="{E60D9833-20B6-4588-8A54-957CDD8EBE27}" type="presParOf" srcId="{FEA64A99-A126-400D-8E09-86E34CA73359}" destId="{BF3DD71C-E60C-4BD1-8E51-92D3161C702E}" srcOrd="0" destOrd="0" presId="urn:microsoft.com/office/officeart/2005/8/layout/cycle3"/>
    <dgm:cxn modelId="{6C2D000C-F08B-4791-9FAD-7313F4961B6A}" type="presParOf" srcId="{FEA64A99-A126-400D-8E09-86E34CA73359}" destId="{3505570E-82BB-4A0F-BC6D-F3DF2C706F35}" srcOrd="1" destOrd="0" presId="urn:microsoft.com/office/officeart/2005/8/layout/cycle3"/>
    <dgm:cxn modelId="{CB822D63-9353-4E29-80DB-BB9E24499442}" type="presParOf" srcId="{FEA64A99-A126-400D-8E09-86E34CA73359}" destId="{526F1473-1E9B-49AC-AC7E-A254D16D71A4}" srcOrd="2" destOrd="0" presId="urn:microsoft.com/office/officeart/2005/8/layout/cycle3"/>
    <dgm:cxn modelId="{13863A23-73B0-4CC0-9BA1-D261D45CCAA2}" type="presParOf" srcId="{FEA64A99-A126-400D-8E09-86E34CA73359}" destId="{BD6C6973-45AC-48DB-9787-1AA24CEFC32C}" srcOrd="3" destOrd="0" presId="urn:microsoft.com/office/officeart/2005/8/layout/cycle3"/>
    <dgm:cxn modelId="{1EB04369-EBD7-44E3-9760-31E06B3A73AD}" type="presParOf" srcId="{FEA64A99-A126-400D-8E09-86E34CA73359}" destId="{8E29EB07-DEB5-4AC6-9E50-8BA6DF1F63F7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05570E-82BB-4A0F-BC6D-F3DF2C706F35}">
      <dsp:nvSpPr>
        <dsp:cNvPr id="0" name=""/>
        <dsp:cNvSpPr/>
      </dsp:nvSpPr>
      <dsp:spPr>
        <a:xfrm>
          <a:off x="443427" y="-125521"/>
          <a:ext cx="3080431" cy="3080431"/>
        </a:xfrm>
        <a:prstGeom prst="circularArrow">
          <a:avLst>
            <a:gd name="adj1" fmla="val 5310"/>
            <a:gd name="adj2" fmla="val 343918"/>
            <a:gd name="adj3" fmla="val 12695751"/>
            <a:gd name="adj4" fmla="val 18075192"/>
            <a:gd name="adj5" fmla="val 6195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3DD71C-E60C-4BD1-8E51-92D3161C702E}">
      <dsp:nvSpPr>
        <dsp:cNvPr id="0" name=""/>
        <dsp:cNvSpPr/>
      </dsp:nvSpPr>
      <dsp:spPr>
        <a:xfrm>
          <a:off x="964560" y="0"/>
          <a:ext cx="2038165" cy="10190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Informática</a:t>
          </a:r>
        </a:p>
      </dsp:txBody>
      <dsp:txXfrm>
        <a:off x="1014307" y="49747"/>
        <a:ext cx="1938671" cy="919588"/>
      </dsp:txXfrm>
    </dsp:sp>
    <dsp:sp modelId="{526F1473-1E9B-49AC-AC7E-A254D16D71A4}">
      <dsp:nvSpPr>
        <dsp:cNvPr id="0" name=""/>
        <dsp:cNvSpPr/>
      </dsp:nvSpPr>
      <dsp:spPr>
        <a:xfrm>
          <a:off x="964560" y="1811702"/>
          <a:ext cx="2038165" cy="10190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Eletrotécnica</a:t>
          </a:r>
        </a:p>
      </dsp:txBody>
      <dsp:txXfrm>
        <a:off x="1014307" y="1861449"/>
        <a:ext cx="1938671" cy="9195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8" name="Shape 3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Rita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688101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Rita -</a:t>
            </a:r>
            <a:endParaRPr lang="pt-P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939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Rita</a:t>
            </a:r>
          </a:p>
        </p:txBody>
      </p:sp>
    </p:spTree>
    <p:extLst>
      <p:ext uri="{BB962C8B-B14F-4D97-AF65-F5344CB8AC3E}">
        <p14:creationId xmlns:p14="http://schemas.microsoft.com/office/powerpoint/2010/main" val="7951691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Tiago</a:t>
            </a:r>
          </a:p>
        </p:txBody>
      </p:sp>
    </p:spTree>
    <p:extLst>
      <p:ext uri="{BB962C8B-B14F-4D97-AF65-F5344CB8AC3E}">
        <p14:creationId xmlns:p14="http://schemas.microsoft.com/office/powerpoint/2010/main" val="2435665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Tiago</a:t>
            </a:r>
          </a:p>
        </p:txBody>
      </p:sp>
    </p:spTree>
    <p:extLst>
      <p:ext uri="{BB962C8B-B14F-4D97-AF65-F5344CB8AC3E}">
        <p14:creationId xmlns:p14="http://schemas.microsoft.com/office/powerpoint/2010/main" val="2182943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Rita</a:t>
            </a:r>
          </a:p>
        </p:txBody>
      </p:sp>
    </p:spTree>
    <p:extLst>
      <p:ext uri="{BB962C8B-B14F-4D97-AF65-F5344CB8AC3E}">
        <p14:creationId xmlns:p14="http://schemas.microsoft.com/office/powerpoint/2010/main" val="3130747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Tiago</a:t>
            </a:r>
          </a:p>
        </p:txBody>
      </p:sp>
    </p:spTree>
    <p:extLst>
      <p:ext uri="{BB962C8B-B14F-4D97-AF65-F5344CB8AC3E}">
        <p14:creationId xmlns:p14="http://schemas.microsoft.com/office/powerpoint/2010/main" val="2990197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Fábio</a:t>
            </a:r>
          </a:p>
        </p:txBody>
      </p:sp>
    </p:spTree>
    <p:extLst>
      <p:ext uri="{BB962C8B-B14F-4D97-AF65-F5344CB8AC3E}">
        <p14:creationId xmlns:p14="http://schemas.microsoft.com/office/powerpoint/2010/main" val="4145066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Fábio</a:t>
            </a:r>
          </a:p>
        </p:txBody>
      </p:sp>
    </p:spTree>
    <p:extLst>
      <p:ext uri="{BB962C8B-B14F-4D97-AF65-F5344CB8AC3E}">
        <p14:creationId xmlns:p14="http://schemas.microsoft.com/office/powerpoint/2010/main" val="1362299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Fábio</a:t>
            </a:r>
          </a:p>
        </p:txBody>
      </p:sp>
    </p:spTree>
    <p:extLst>
      <p:ext uri="{BB962C8B-B14F-4D97-AF65-F5344CB8AC3E}">
        <p14:creationId xmlns:p14="http://schemas.microsoft.com/office/powerpoint/2010/main" val="3900714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Ricardo</a:t>
            </a:r>
          </a:p>
        </p:txBody>
      </p:sp>
    </p:spTree>
    <p:extLst>
      <p:ext uri="{BB962C8B-B14F-4D97-AF65-F5344CB8AC3E}">
        <p14:creationId xmlns:p14="http://schemas.microsoft.com/office/powerpoint/2010/main" val="3085766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Rita -</a:t>
            </a:r>
            <a:endParaRPr lang="pt-P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873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Rita -</a:t>
            </a:r>
            <a:endParaRPr lang="pt-P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04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Cover Imag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3;p12" descr="Google Shape;13;p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746"/>
            <a:ext cx="9144000" cy="515724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Google Shape;14;p12"/>
          <p:cNvSpPr/>
          <p:nvPr/>
        </p:nvSpPr>
        <p:spPr>
          <a:xfrm>
            <a:off x="0" y="-13746"/>
            <a:ext cx="9144000" cy="5143499"/>
          </a:xfrm>
          <a:prstGeom prst="rect">
            <a:avLst/>
          </a:prstGeom>
          <a:solidFill>
            <a:srgbClr val="000000">
              <a:alpha val="4980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68537" y="1278542"/>
            <a:ext cx="5779838" cy="245153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228600" indent="45720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228600" indent="91440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228600" indent="137160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228600" indent="182880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Google Shape;16;p12"/>
          <p:cNvSpPr txBox="1">
            <a:spLocks noGrp="1"/>
          </p:cNvSpPr>
          <p:nvPr>
            <p:ph type="body" sz="quarter" idx="13"/>
          </p:nvPr>
        </p:nvSpPr>
        <p:spPr>
          <a:xfrm>
            <a:off x="268536" y="3859081"/>
            <a:ext cx="3133246" cy="612914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" name="Google Shape;17;p12" descr="Google Shape;17;p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75" y="388592"/>
            <a:ext cx="1572144" cy="3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Google Shape;18;p12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FFFFF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18" name="Google Shape;20;p12"/>
          <p:cNvSpPr/>
          <p:nvPr/>
        </p:nvSpPr>
        <p:spPr>
          <a:xfrm>
            <a:off x="2296160" y="388592"/>
            <a:ext cx="1" cy="360002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" name="Google Shape;21;p12"/>
          <p:cNvSpPr>
            <a:spLocks noGrp="1"/>
          </p:cNvSpPr>
          <p:nvPr>
            <p:ph type="pic" sz="quarter" idx="14"/>
          </p:nvPr>
        </p:nvSpPr>
        <p:spPr>
          <a:xfrm>
            <a:off x="2661402" y="388938"/>
            <a:ext cx="1963738" cy="3603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" name="Google Shape;22;p12"/>
          <p:cNvSpPr txBox="1"/>
          <p:nvPr/>
        </p:nvSpPr>
        <p:spPr>
          <a:xfrm>
            <a:off x="278036" y="4865889"/>
            <a:ext cx="2871299" cy="241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FFFFF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lumns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140" name="Google Shape;129;p25" descr="Google Shape;129;p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00014"/>
            <a:ext cx="6782821" cy="68519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2" name="Google Shape;131;p25"/>
          <p:cNvSpPr txBox="1">
            <a:spLocks noGrp="1"/>
          </p:cNvSpPr>
          <p:nvPr>
            <p:ph type="body" sz="quarter" idx="13"/>
          </p:nvPr>
        </p:nvSpPr>
        <p:spPr>
          <a:xfrm>
            <a:off x="681036" y="1113860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Google Shape;132;p25"/>
          <p:cNvSpPr txBox="1">
            <a:spLocks noGrp="1"/>
          </p:cNvSpPr>
          <p:nvPr>
            <p:ph type="body" sz="quarter" idx="14"/>
          </p:nvPr>
        </p:nvSpPr>
        <p:spPr>
          <a:xfrm>
            <a:off x="3119945" y="1113860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Google Shape;133;p25"/>
          <p:cNvSpPr txBox="1">
            <a:spLocks noGrp="1"/>
          </p:cNvSpPr>
          <p:nvPr>
            <p:ph type="body" sz="quarter" idx="15"/>
          </p:nvPr>
        </p:nvSpPr>
        <p:spPr>
          <a:xfrm>
            <a:off x="681037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" name="Google Shape;134;p25"/>
          <p:cNvSpPr txBox="1">
            <a:spLocks noGrp="1"/>
          </p:cNvSpPr>
          <p:nvPr>
            <p:ph type="body" sz="quarter" idx="16"/>
          </p:nvPr>
        </p:nvSpPr>
        <p:spPr>
          <a:xfrm>
            <a:off x="3119945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Google Shape;135;p25"/>
          <p:cNvSpPr txBox="1">
            <a:spLocks noGrp="1"/>
          </p:cNvSpPr>
          <p:nvPr>
            <p:ph type="body" sz="quarter" idx="17"/>
          </p:nvPr>
        </p:nvSpPr>
        <p:spPr>
          <a:xfrm>
            <a:off x="681037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Google Shape;136;p25"/>
          <p:cNvSpPr txBox="1">
            <a:spLocks noGrp="1"/>
          </p:cNvSpPr>
          <p:nvPr>
            <p:ph type="body" sz="quarter" idx="18"/>
          </p:nvPr>
        </p:nvSpPr>
        <p:spPr>
          <a:xfrm>
            <a:off x="3119945" y="1944545"/>
            <a:ext cx="1905001" cy="255125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Google Shape;137;p25"/>
          <p:cNvSpPr txBox="1">
            <a:spLocks noGrp="1"/>
          </p:cNvSpPr>
          <p:nvPr>
            <p:ph type="body" sz="quarter" idx="19"/>
          </p:nvPr>
        </p:nvSpPr>
        <p:spPr>
          <a:xfrm>
            <a:off x="5558856" y="1122308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Google Shape;138;p25"/>
          <p:cNvSpPr txBox="1">
            <a:spLocks noGrp="1"/>
          </p:cNvSpPr>
          <p:nvPr>
            <p:ph type="body" sz="quarter" idx="20"/>
          </p:nvPr>
        </p:nvSpPr>
        <p:spPr>
          <a:xfrm>
            <a:off x="5558856" y="1431410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Google Shape;139;p25"/>
          <p:cNvSpPr txBox="1">
            <a:spLocks noGrp="1"/>
          </p:cNvSpPr>
          <p:nvPr>
            <p:ph type="body" sz="quarter" idx="21"/>
          </p:nvPr>
        </p:nvSpPr>
        <p:spPr>
          <a:xfrm>
            <a:off x="5558856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ist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15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9" name="Google Shape;143;p26" descr="Google Shape;143;p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Google Shape;144;p26"/>
          <p:cNvSpPr txBox="1">
            <a:spLocks noGrp="1"/>
          </p:cNvSpPr>
          <p:nvPr>
            <p:ph type="body" sz="quarter" idx="13"/>
          </p:nvPr>
        </p:nvSpPr>
        <p:spPr>
          <a:xfrm>
            <a:off x="681037" y="100013"/>
            <a:ext cx="6782821" cy="685198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185348"/>
            <a:ext cx="6782821" cy="711975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3F3F3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3F3F3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Google Shape;148;p27"/>
          <p:cNvSpPr txBox="1">
            <a:spLocks noGrp="1"/>
          </p:cNvSpPr>
          <p:nvPr>
            <p:ph type="body" sz="half" idx="13"/>
          </p:nvPr>
        </p:nvSpPr>
        <p:spPr>
          <a:xfrm>
            <a:off x="681038" y="2017713"/>
            <a:ext cx="6783386" cy="19018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/>
            </a:pPr>
            <a:endParaRPr/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177" name="Google Shape;152;p28" descr="Google Shape;152;p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185348"/>
            <a:ext cx="6782821" cy="711975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Google Shape;154;p28"/>
          <p:cNvSpPr txBox="1">
            <a:spLocks noGrp="1"/>
          </p:cNvSpPr>
          <p:nvPr>
            <p:ph type="body" sz="half" idx="13"/>
          </p:nvPr>
        </p:nvSpPr>
        <p:spPr>
          <a:xfrm>
            <a:off x="681038" y="2017713"/>
            <a:ext cx="6783386" cy="19018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187" name="Google Shape;157;p29" descr="Google Shape;157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185348"/>
            <a:ext cx="6782821" cy="711975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" name="Google Shape;159;p29"/>
          <p:cNvSpPr txBox="1">
            <a:spLocks noGrp="1"/>
          </p:cNvSpPr>
          <p:nvPr>
            <p:ph type="body" sz="half" idx="13"/>
          </p:nvPr>
        </p:nvSpPr>
        <p:spPr>
          <a:xfrm>
            <a:off x="681038" y="2017713"/>
            <a:ext cx="6783386" cy="19018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w/ List #1">
    <p:bg>
      <p:bgPr>
        <a:solidFill>
          <a:srgbClr val="F4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932869"/>
            <a:ext cx="6807201" cy="67684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3F3F3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3F3F3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7" name="Google Shape;162;p30"/>
          <p:cNvSpPr txBox="1">
            <a:spLocks noGrp="1"/>
          </p:cNvSpPr>
          <p:nvPr>
            <p:ph type="body" sz="half" idx="13"/>
          </p:nvPr>
        </p:nvSpPr>
        <p:spPr>
          <a:xfrm>
            <a:off x="681037" y="3052449"/>
            <a:ext cx="6807201" cy="139833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Clr>
                <a:schemeClr val="accent2"/>
              </a:buClr>
              <a:defRPr>
                <a:solidFill>
                  <a:srgbClr val="3F3F3F"/>
                </a:solidFill>
              </a:defRPr>
            </a:pPr>
            <a:endParaRPr/>
          </a:p>
        </p:txBody>
      </p:sp>
      <p:sp>
        <p:nvSpPr>
          <p:cNvPr id="198" name="Google Shape;164;p30"/>
          <p:cNvSpPr txBox="1">
            <a:spLocks noGrp="1"/>
          </p:cNvSpPr>
          <p:nvPr>
            <p:ph type="body" sz="quarter" idx="14"/>
          </p:nvPr>
        </p:nvSpPr>
        <p:spPr>
          <a:xfrm>
            <a:off x="681037" y="1821019"/>
            <a:ext cx="6807201" cy="10382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/>
            </a:pPr>
            <a:endParaRPr/>
          </a:p>
        </p:txBody>
      </p:sp>
      <p:sp>
        <p:nvSpPr>
          <p:cNvPr id="1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/ List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932869"/>
            <a:ext cx="6807201" cy="67684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" name="Google Shape;168;p31"/>
          <p:cNvSpPr txBox="1">
            <a:spLocks noGrp="1"/>
          </p:cNvSpPr>
          <p:nvPr>
            <p:ph type="body" sz="half" idx="13"/>
          </p:nvPr>
        </p:nvSpPr>
        <p:spPr>
          <a:xfrm>
            <a:off x="681037" y="3052449"/>
            <a:ext cx="6807201" cy="139833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Clr>
                <a:srgbClr val="FFFFFF"/>
              </a:buCl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8" name="Google Shape;169;p31"/>
          <p:cNvSpPr txBox="1">
            <a:spLocks noGrp="1"/>
          </p:cNvSpPr>
          <p:nvPr>
            <p:ph type="body" sz="quarter" idx="14"/>
          </p:nvPr>
        </p:nvSpPr>
        <p:spPr>
          <a:xfrm>
            <a:off x="681037" y="1821019"/>
            <a:ext cx="6807201" cy="10382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10" name="Google Shape;171;p31" descr="Google Shape;171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/ List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932869"/>
            <a:ext cx="6807201" cy="67684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Google Shape;174;p32"/>
          <p:cNvSpPr txBox="1">
            <a:spLocks noGrp="1"/>
          </p:cNvSpPr>
          <p:nvPr>
            <p:ph type="body" sz="half" idx="13"/>
          </p:nvPr>
        </p:nvSpPr>
        <p:spPr>
          <a:xfrm>
            <a:off x="681037" y="3052449"/>
            <a:ext cx="6807201" cy="139833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Clr>
                <a:srgbClr val="FFFFFF"/>
              </a:buCl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9" name="Google Shape;175;p32"/>
          <p:cNvSpPr txBox="1">
            <a:spLocks noGrp="1"/>
          </p:cNvSpPr>
          <p:nvPr>
            <p:ph type="body" sz="quarter" idx="14"/>
          </p:nvPr>
        </p:nvSpPr>
        <p:spPr>
          <a:xfrm>
            <a:off x="681037" y="1821019"/>
            <a:ext cx="6807201" cy="10382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21" name="Google Shape;177;p32" descr="Google Shape;177;p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de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777856"/>
            <a:ext cx="1905000" cy="1369751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3200" b="1">
                <a:solidFill>
                  <a:srgbClr val="3F3F3F"/>
                </a:solidFill>
              </a:defRPr>
            </a:lvl1pPr>
            <a:lvl2pPr marL="972457" indent="-464457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3F3F3F"/>
                </a:solidFill>
              </a:defRPr>
            </a:lvl2pPr>
            <a:lvl3pPr marL="1498600" indent="-50800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•"/>
              <a:defRPr sz="3200" b="1">
                <a:solidFill>
                  <a:srgbClr val="3F3F3F"/>
                </a:solidFill>
              </a:defRPr>
            </a:lvl3pPr>
            <a:lvl4pPr marL="20421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3F3F3F"/>
                </a:solidFill>
              </a:defRPr>
            </a:lvl4pPr>
            <a:lvl5pPr marL="24993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»"/>
              <a:defRPr sz="3200" b="1">
                <a:solidFill>
                  <a:srgbClr val="3F3F3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9" name="Google Shape;180;p33"/>
          <p:cNvSpPr>
            <a:spLocks noGrp="1"/>
          </p:cNvSpPr>
          <p:nvPr>
            <p:ph type="media" idx="13"/>
          </p:nvPr>
        </p:nvSpPr>
        <p:spPr>
          <a:xfrm>
            <a:off x="2684463" y="778707"/>
            <a:ext cx="64595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0" name="Google Shape;182;p33"/>
          <p:cNvSpPr txBox="1">
            <a:spLocks noGrp="1"/>
          </p:cNvSpPr>
          <p:nvPr>
            <p:ph type="body" sz="quarter" idx="14"/>
          </p:nvPr>
        </p:nvSpPr>
        <p:spPr>
          <a:xfrm>
            <a:off x="681037" y="3380704"/>
            <a:ext cx="1905001" cy="94999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37500"/>
              </a:lnSpc>
              <a:spcBef>
                <a:spcPts val="100"/>
              </a:spcBef>
              <a:buClrTx/>
              <a:buSzTx/>
              <a:buFontTx/>
              <a:buNone/>
              <a:defRPr sz="800"/>
            </a:pPr>
            <a:endParaRPr/>
          </a:p>
        </p:txBody>
      </p:sp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777856"/>
            <a:ext cx="1905000" cy="1369751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3200" b="1">
                <a:solidFill>
                  <a:srgbClr val="FFFFFF"/>
                </a:solidFill>
              </a:defRPr>
            </a:lvl1pPr>
            <a:lvl2pPr marL="972457" indent="-464457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2pPr>
            <a:lvl3pPr marL="1498600" indent="-50800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•"/>
              <a:defRPr sz="3200" b="1">
                <a:solidFill>
                  <a:srgbClr val="FFFFFF"/>
                </a:solidFill>
              </a:defRPr>
            </a:lvl3pPr>
            <a:lvl4pPr marL="20421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4pPr>
            <a:lvl5pPr marL="24993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»"/>
              <a:defRPr sz="32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9" name="Google Shape;186;p34"/>
          <p:cNvSpPr>
            <a:spLocks noGrp="1"/>
          </p:cNvSpPr>
          <p:nvPr>
            <p:ph type="media" idx="13"/>
          </p:nvPr>
        </p:nvSpPr>
        <p:spPr>
          <a:xfrm>
            <a:off x="2684463" y="778707"/>
            <a:ext cx="64595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0" name="Google Shape;187;p34"/>
          <p:cNvSpPr txBox="1">
            <a:spLocks noGrp="1"/>
          </p:cNvSpPr>
          <p:nvPr>
            <p:ph type="body" sz="quarter" idx="14"/>
          </p:nvPr>
        </p:nvSpPr>
        <p:spPr>
          <a:xfrm>
            <a:off x="681037" y="3380704"/>
            <a:ext cx="1905001" cy="94999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375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42" name="Google Shape;189;p34" descr="Google Shape;189;p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s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2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Google Shape;27;p13"/>
          <p:cNvSpPr txBox="1">
            <a:spLocks noGrp="1"/>
          </p:cNvSpPr>
          <p:nvPr>
            <p:ph type="body" sz="quarter" idx="13"/>
          </p:nvPr>
        </p:nvSpPr>
        <p:spPr>
          <a:xfrm>
            <a:off x="681037" y="100013"/>
            <a:ext cx="6782821" cy="685198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777856"/>
            <a:ext cx="1905000" cy="1369751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3200" b="1">
                <a:solidFill>
                  <a:srgbClr val="FFFFFF"/>
                </a:solidFill>
              </a:defRPr>
            </a:lvl1pPr>
            <a:lvl2pPr marL="972457" indent="-464457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2pPr>
            <a:lvl3pPr marL="1498600" indent="-50800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•"/>
              <a:defRPr sz="3200" b="1">
                <a:solidFill>
                  <a:srgbClr val="FFFFFF"/>
                </a:solidFill>
              </a:defRPr>
            </a:lvl3pPr>
            <a:lvl4pPr marL="20421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4pPr>
            <a:lvl5pPr marL="24993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»"/>
              <a:defRPr sz="32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0" name="Google Shape;192;p35"/>
          <p:cNvSpPr>
            <a:spLocks noGrp="1"/>
          </p:cNvSpPr>
          <p:nvPr>
            <p:ph type="media" idx="13"/>
          </p:nvPr>
        </p:nvSpPr>
        <p:spPr>
          <a:xfrm>
            <a:off x="2684463" y="778707"/>
            <a:ext cx="64595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1" name="Google Shape;193;p35"/>
          <p:cNvSpPr txBox="1">
            <a:spLocks noGrp="1"/>
          </p:cNvSpPr>
          <p:nvPr>
            <p:ph type="body" sz="quarter" idx="14"/>
          </p:nvPr>
        </p:nvSpPr>
        <p:spPr>
          <a:xfrm>
            <a:off x="681037" y="3380704"/>
            <a:ext cx="1905001" cy="94999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375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53" name="Google Shape;195;p35" descr="Google Shape;195;p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x2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197;p36"/>
          <p:cNvSpPr>
            <a:spLocks noGrp="1"/>
          </p:cNvSpPr>
          <p:nvPr>
            <p:ph type="pic" sz="half" idx="13"/>
          </p:nvPr>
        </p:nvSpPr>
        <p:spPr>
          <a:xfrm>
            <a:off x="2684463" y="778707"/>
            <a:ext cx="37163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1" name="Google Shape;198;p36"/>
          <p:cNvSpPr>
            <a:spLocks noGrp="1"/>
          </p:cNvSpPr>
          <p:nvPr>
            <p:ph type="pic" sz="quarter" idx="14"/>
          </p:nvPr>
        </p:nvSpPr>
        <p:spPr>
          <a:xfrm>
            <a:off x="6639218" y="778707"/>
            <a:ext cx="2504783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777856"/>
            <a:ext cx="1905000" cy="1369751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3200" b="1">
                <a:solidFill>
                  <a:srgbClr val="FFFFFF"/>
                </a:solidFill>
              </a:defRPr>
            </a:lvl1pPr>
            <a:lvl2pPr marL="972457" indent="-464457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2pPr>
            <a:lvl3pPr marL="1498600" indent="-50800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•"/>
              <a:defRPr sz="3200" b="1">
                <a:solidFill>
                  <a:srgbClr val="FFFFFF"/>
                </a:solidFill>
              </a:defRPr>
            </a:lvl3pPr>
            <a:lvl4pPr marL="20421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4pPr>
            <a:lvl5pPr marL="24993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»"/>
              <a:defRPr sz="32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3" name="Google Shape;200;p36"/>
          <p:cNvSpPr txBox="1">
            <a:spLocks noGrp="1"/>
          </p:cNvSpPr>
          <p:nvPr>
            <p:ph type="body" sz="quarter" idx="15"/>
          </p:nvPr>
        </p:nvSpPr>
        <p:spPr>
          <a:xfrm>
            <a:off x="681037" y="3380704"/>
            <a:ext cx="1905001" cy="94999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375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65" name="Google Shape;202;p36" descr="Google Shape;202;p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x2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04;p37"/>
          <p:cNvSpPr>
            <a:spLocks noGrp="1"/>
          </p:cNvSpPr>
          <p:nvPr>
            <p:ph type="pic" sz="half" idx="13"/>
          </p:nvPr>
        </p:nvSpPr>
        <p:spPr>
          <a:xfrm>
            <a:off x="2684463" y="778707"/>
            <a:ext cx="37163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3" name="Google Shape;205;p37"/>
          <p:cNvSpPr>
            <a:spLocks noGrp="1"/>
          </p:cNvSpPr>
          <p:nvPr>
            <p:ph type="pic" sz="quarter" idx="14"/>
          </p:nvPr>
        </p:nvSpPr>
        <p:spPr>
          <a:xfrm>
            <a:off x="6639218" y="778707"/>
            <a:ext cx="2504783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777856"/>
            <a:ext cx="1905000" cy="1369751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3200" b="1">
                <a:solidFill>
                  <a:srgbClr val="FFFFFF"/>
                </a:solidFill>
              </a:defRPr>
            </a:lvl1pPr>
            <a:lvl2pPr marL="972457" indent="-464457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2pPr>
            <a:lvl3pPr marL="1498600" indent="-50800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•"/>
              <a:defRPr sz="3200" b="1">
                <a:solidFill>
                  <a:srgbClr val="FFFFFF"/>
                </a:solidFill>
              </a:defRPr>
            </a:lvl3pPr>
            <a:lvl4pPr marL="20421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–"/>
              <a:defRPr sz="3200" b="1">
                <a:solidFill>
                  <a:srgbClr val="FFFFFF"/>
                </a:solidFill>
              </a:defRPr>
            </a:lvl4pPr>
            <a:lvl5pPr marL="2499360" indent="-568960">
              <a:lnSpc>
                <a:spcPct val="100000"/>
              </a:lnSpc>
              <a:spcBef>
                <a:spcPts val="600"/>
              </a:spcBef>
              <a:buClrTx/>
              <a:buSzPts val="3200"/>
              <a:buFontTx/>
              <a:buChar char="»"/>
              <a:defRPr sz="32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5" name="Google Shape;207;p37"/>
          <p:cNvSpPr txBox="1">
            <a:spLocks noGrp="1"/>
          </p:cNvSpPr>
          <p:nvPr>
            <p:ph type="body" sz="quarter" idx="15"/>
          </p:nvPr>
        </p:nvSpPr>
        <p:spPr>
          <a:xfrm>
            <a:off x="681037" y="3380704"/>
            <a:ext cx="1905001" cy="94999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375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277" name="Google Shape;209;p37" descr="Google Shape;209;p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umbers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5581" y="2592584"/>
            <a:ext cx="1905001" cy="154162"/>
          </a:xfrm>
          <a:prstGeom prst="rect">
            <a:avLst/>
          </a:prstGeom>
        </p:spPr>
        <p:txBody>
          <a:bodyPr/>
          <a:lstStyle>
            <a:lvl1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lvl1pPr>
            <a:lvl2pPr marL="595085" indent="-87085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2pPr>
            <a:lvl3pPr marL="1085850" indent="-95250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•"/>
              <a:defRPr sz="600" b="1">
                <a:solidFill>
                  <a:srgbClr val="FFFFFF"/>
                </a:solidFill>
              </a:defRPr>
            </a:lvl3pPr>
            <a:lvl4pPr marL="1579880" indent="-106680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4pPr>
            <a:lvl5pPr marL="2037079" indent="-106679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»"/>
              <a:defRPr sz="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5" name="Google Shape;212;p38"/>
          <p:cNvSpPr txBox="1">
            <a:spLocks noGrp="1"/>
          </p:cNvSpPr>
          <p:nvPr>
            <p:ph type="body" sz="quarter" idx="13"/>
          </p:nvPr>
        </p:nvSpPr>
        <p:spPr>
          <a:xfrm>
            <a:off x="485581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6" name="Google Shape;213;p38" descr="Google Shape;213;p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Google Shape;214;p38"/>
          <p:cNvSpPr txBox="1">
            <a:spLocks noGrp="1"/>
          </p:cNvSpPr>
          <p:nvPr>
            <p:ph type="body" sz="quarter" idx="14"/>
          </p:nvPr>
        </p:nvSpPr>
        <p:spPr>
          <a:xfrm>
            <a:off x="2600923" y="2592583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8" name="Google Shape;215;p38"/>
          <p:cNvSpPr txBox="1">
            <a:spLocks noGrp="1"/>
          </p:cNvSpPr>
          <p:nvPr>
            <p:ph type="body" sz="quarter" idx="15"/>
          </p:nvPr>
        </p:nvSpPr>
        <p:spPr>
          <a:xfrm>
            <a:off x="2600923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9" name="Google Shape;216;p38"/>
          <p:cNvSpPr txBox="1">
            <a:spLocks noGrp="1"/>
          </p:cNvSpPr>
          <p:nvPr>
            <p:ph type="body" sz="quarter" idx="16"/>
          </p:nvPr>
        </p:nvSpPr>
        <p:spPr>
          <a:xfrm>
            <a:off x="4716265" y="2592583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0" name="Google Shape;217;p38"/>
          <p:cNvSpPr txBox="1">
            <a:spLocks noGrp="1"/>
          </p:cNvSpPr>
          <p:nvPr>
            <p:ph type="body" sz="quarter" idx="17"/>
          </p:nvPr>
        </p:nvSpPr>
        <p:spPr>
          <a:xfrm>
            <a:off x="4716265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1" name="Google Shape;218;p38"/>
          <p:cNvSpPr txBox="1">
            <a:spLocks noGrp="1"/>
          </p:cNvSpPr>
          <p:nvPr>
            <p:ph type="body" sz="quarter" idx="18"/>
          </p:nvPr>
        </p:nvSpPr>
        <p:spPr>
          <a:xfrm>
            <a:off x="6831607" y="2592583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Google Shape;219;p38"/>
          <p:cNvSpPr txBox="1">
            <a:spLocks noGrp="1"/>
          </p:cNvSpPr>
          <p:nvPr>
            <p:ph type="body" sz="quarter" idx="19"/>
          </p:nvPr>
        </p:nvSpPr>
        <p:spPr>
          <a:xfrm>
            <a:off x="6831607" y="1782784"/>
            <a:ext cx="1905000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3" name="Google Shape;220;p38"/>
          <p:cNvSpPr txBox="1">
            <a:spLocks noGrp="1"/>
          </p:cNvSpPr>
          <p:nvPr>
            <p:ph type="body" sz="quarter" idx="20"/>
          </p:nvPr>
        </p:nvSpPr>
        <p:spPr>
          <a:xfrm>
            <a:off x="2600325" y="3280824"/>
            <a:ext cx="4021138" cy="660124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2F2F2"/>
                </a:solidFill>
              </a:defRPr>
            </a:pPr>
            <a:endParaRPr/>
          </a:p>
        </p:txBody>
      </p:sp>
      <p:sp>
        <p:nvSpPr>
          <p:cNvPr id="294" name="Google Shape;221;p38"/>
          <p:cNvSpPr/>
          <p:nvPr/>
        </p:nvSpPr>
        <p:spPr>
          <a:xfrm flipV="1">
            <a:off x="4573270" y="470429"/>
            <a:ext cx="0" cy="81153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umbers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5581" y="2592584"/>
            <a:ext cx="1905001" cy="154162"/>
          </a:xfrm>
          <a:prstGeom prst="rect">
            <a:avLst/>
          </a:prstGeom>
        </p:spPr>
        <p:txBody>
          <a:bodyPr/>
          <a:lstStyle>
            <a:lvl1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lvl1pPr>
            <a:lvl2pPr marL="595085" indent="-87085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2pPr>
            <a:lvl3pPr marL="1085850" indent="-95250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•"/>
              <a:defRPr sz="600" b="1">
                <a:solidFill>
                  <a:srgbClr val="FFFFFF"/>
                </a:solidFill>
              </a:defRPr>
            </a:lvl3pPr>
            <a:lvl4pPr marL="1579880" indent="-106680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4pPr>
            <a:lvl5pPr marL="2037079" indent="-106679" algn="ctr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»"/>
              <a:defRPr sz="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3" name="Google Shape;225;p39"/>
          <p:cNvSpPr txBox="1">
            <a:spLocks noGrp="1"/>
          </p:cNvSpPr>
          <p:nvPr>
            <p:ph type="body" sz="quarter" idx="13"/>
          </p:nvPr>
        </p:nvSpPr>
        <p:spPr>
          <a:xfrm>
            <a:off x="485581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04" name="Google Shape;226;p39" descr="Google Shape;226;p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Google Shape;227;p39"/>
          <p:cNvSpPr txBox="1">
            <a:spLocks noGrp="1"/>
          </p:cNvSpPr>
          <p:nvPr>
            <p:ph type="body" sz="quarter" idx="14"/>
          </p:nvPr>
        </p:nvSpPr>
        <p:spPr>
          <a:xfrm>
            <a:off x="2600923" y="2592583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6" name="Google Shape;228;p39"/>
          <p:cNvSpPr txBox="1">
            <a:spLocks noGrp="1"/>
          </p:cNvSpPr>
          <p:nvPr>
            <p:ph type="body" sz="quarter" idx="15"/>
          </p:nvPr>
        </p:nvSpPr>
        <p:spPr>
          <a:xfrm>
            <a:off x="2600923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7" name="Google Shape;229;p39"/>
          <p:cNvSpPr txBox="1">
            <a:spLocks noGrp="1"/>
          </p:cNvSpPr>
          <p:nvPr>
            <p:ph type="body" sz="quarter" idx="16"/>
          </p:nvPr>
        </p:nvSpPr>
        <p:spPr>
          <a:xfrm>
            <a:off x="4716265" y="2592583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8" name="Google Shape;230;p39"/>
          <p:cNvSpPr txBox="1">
            <a:spLocks noGrp="1"/>
          </p:cNvSpPr>
          <p:nvPr>
            <p:ph type="body" sz="quarter" idx="17"/>
          </p:nvPr>
        </p:nvSpPr>
        <p:spPr>
          <a:xfrm>
            <a:off x="4716265" y="1782784"/>
            <a:ext cx="1905001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9" name="Google Shape;231;p39"/>
          <p:cNvSpPr txBox="1">
            <a:spLocks noGrp="1"/>
          </p:cNvSpPr>
          <p:nvPr>
            <p:ph type="body" sz="quarter" idx="18"/>
          </p:nvPr>
        </p:nvSpPr>
        <p:spPr>
          <a:xfrm>
            <a:off x="6831607" y="2592583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0" name="Google Shape;232;p39"/>
          <p:cNvSpPr txBox="1">
            <a:spLocks noGrp="1"/>
          </p:cNvSpPr>
          <p:nvPr>
            <p:ph type="body" sz="quarter" idx="19"/>
          </p:nvPr>
        </p:nvSpPr>
        <p:spPr>
          <a:xfrm>
            <a:off x="6831607" y="1782784"/>
            <a:ext cx="1905000" cy="788967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00000"/>
              </a:lnSpc>
              <a:spcBef>
                <a:spcPts val="900"/>
              </a:spcBef>
              <a:buClrTx/>
              <a:buSzTx/>
              <a:buFontTx/>
              <a:buNone/>
              <a:defRPr sz="4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Google Shape;233;p39"/>
          <p:cNvSpPr txBox="1">
            <a:spLocks noGrp="1"/>
          </p:cNvSpPr>
          <p:nvPr>
            <p:ph type="body" sz="quarter" idx="20"/>
          </p:nvPr>
        </p:nvSpPr>
        <p:spPr>
          <a:xfrm>
            <a:off x="2600325" y="3280824"/>
            <a:ext cx="4021138" cy="660124"/>
          </a:xfrm>
          <a:prstGeom prst="rect">
            <a:avLst/>
          </a:prstGeom>
        </p:spPr>
        <p:txBody>
          <a:bodyPr/>
          <a:lstStyle/>
          <a:p>
            <a:pPr marL="228600" indent="0" algn="ctr">
              <a:lnSpc>
                <a:spcPct val="145454"/>
              </a:lnSpc>
              <a:buClrTx/>
              <a:buSzTx/>
              <a:buFontTx/>
              <a:buNone/>
              <a:defRPr sz="1100">
                <a:solidFill>
                  <a:srgbClr val="F2F2F2"/>
                </a:solidFill>
              </a:defRPr>
            </a:pPr>
            <a:endParaRPr/>
          </a:p>
        </p:txBody>
      </p:sp>
      <p:sp>
        <p:nvSpPr>
          <p:cNvPr id="312" name="Google Shape;234;p39"/>
          <p:cNvSpPr/>
          <p:nvPr/>
        </p:nvSpPr>
        <p:spPr>
          <a:xfrm flipV="1">
            <a:off x="4573270" y="470429"/>
            <a:ext cx="0" cy="81153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ck Cover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237;p40"/>
          <p:cNvSpPr/>
          <p:nvPr/>
        </p:nvSpPr>
        <p:spPr>
          <a:xfrm>
            <a:off x="0" y="586035"/>
            <a:ext cx="5614848" cy="45574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43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78036" y="1402763"/>
            <a:ext cx="1905000" cy="154162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/>
            </a:lvl1pPr>
            <a:lvl2pPr marL="595085" indent="-87085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/>
            </a:lvl2pPr>
            <a:lvl3pPr marL="1085850" indent="-9525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•"/>
              <a:defRPr sz="600" b="1"/>
            </a:lvl3pPr>
            <a:lvl4pPr marL="1579880" indent="-10668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/>
            </a:lvl4pPr>
            <a:lvl5pPr marL="2037079" indent="-106679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»"/>
              <a:defRPr sz="6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2" name="Google Shape;239;p40"/>
          <p:cNvSpPr>
            <a:spLocks noGrp="1"/>
          </p:cNvSpPr>
          <p:nvPr>
            <p:ph type="pic" sz="half" idx="13"/>
          </p:nvPr>
        </p:nvSpPr>
        <p:spPr>
          <a:xfrm>
            <a:off x="3918889" y="1269925"/>
            <a:ext cx="37163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3" name="Google Shape;240;p40"/>
          <p:cNvSpPr txBox="1">
            <a:spLocks noGrp="1"/>
          </p:cNvSpPr>
          <p:nvPr>
            <p:ph type="body" sz="quarter" idx="14"/>
          </p:nvPr>
        </p:nvSpPr>
        <p:spPr>
          <a:xfrm>
            <a:off x="279077" y="1879163"/>
            <a:ext cx="3464633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300">
                <a:solidFill>
                  <a:srgbClr val="3F3F3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324" name="Google Shape;241;p40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7F7F7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3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26" name="Google Shape;243;p40" descr="Google Shape;243;p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Google Shape;244;p40"/>
          <p:cNvSpPr txBox="1"/>
          <p:nvPr/>
        </p:nvSpPr>
        <p:spPr>
          <a:xfrm>
            <a:off x="278036" y="4865889"/>
            <a:ext cx="2871299" cy="241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3F3F3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ck Cover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246;p41"/>
          <p:cNvSpPr/>
          <p:nvPr/>
        </p:nvSpPr>
        <p:spPr>
          <a:xfrm>
            <a:off x="0" y="586035"/>
            <a:ext cx="5614848" cy="455746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43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78036" y="1402763"/>
            <a:ext cx="1905000" cy="154162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lvl1pPr>
            <a:lvl2pPr marL="595085" indent="-87085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2pPr>
            <a:lvl3pPr marL="1085850" indent="-9525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•"/>
              <a:defRPr sz="600" b="1">
                <a:solidFill>
                  <a:srgbClr val="FFFFFF"/>
                </a:solidFill>
              </a:defRPr>
            </a:lvl3pPr>
            <a:lvl4pPr marL="1579880" indent="-10668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4pPr>
            <a:lvl5pPr marL="2037079" indent="-106679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»"/>
              <a:defRPr sz="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6" name="Google Shape;248;p41"/>
          <p:cNvSpPr>
            <a:spLocks noGrp="1"/>
          </p:cNvSpPr>
          <p:nvPr>
            <p:ph type="pic" sz="half" idx="13"/>
          </p:nvPr>
        </p:nvSpPr>
        <p:spPr>
          <a:xfrm>
            <a:off x="3918889" y="1269925"/>
            <a:ext cx="37163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7" name="Google Shape;249;p41"/>
          <p:cNvSpPr txBox="1">
            <a:spLocks noGrp="1"/>
          </p:cNvSpPr>
          <p:nvPr>
            <p:ph type="body" sz="quarter" idx="14"/>
          </p:nvPr>
        </p:nvSpPr>
        <p:spPr>
          <a:xfrm>
            <a:off x="279077" y="1879163"/>
            <a:ext cx="3464633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338" name="Google Shape;250;p41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FFFFF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40" name="Google Shape;252;p41" descr="Google Shape;252;p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Google Shape;253;p41"/>
          <p:cNvSpPr txBox="1"/>
          <p:nvPr/>
        </p:nvSpPr>
        <p:spPr>
          <a:xfrm>
            <a:off x="278036" y="4865889"/>
            <a:ext cx="2871299" cy="241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FFFFF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lumns #2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8" name="Google Shape;30;p14" descr="Google Shape;30;p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00014"/>
            <a:ext cx="6782821" cy="68519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FFFFF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FFFFF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Google Shape;32;p14"/>
          <p:cNvSpPr txBox="1">
            <a:spLocks noGrp="1"/>
          </p:cNvSpPr>
          <p:nvPr>
            <p:ph type="body" sz="quarter" idx="13"/>
          </p:nvPr>
        </p:nvSpPr>
        <p:spPr>
          <a:xfrm>
            <a:off x="681036" y="1113860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" name="Google Shape;33;p14"/>
          <p:cNvSpPr txBox="1">
            <a:spLocks noGrp="1"/>
          </p:cNvSpPr>
          <p:nvPr>
            <p:ph type="body" sz="quarter" idx="14"/>
          </p:nvPr>
        </p:nvSpPr>
        <p:spPr>
          <a:xfrm>
            <a:off x="3119945" y="1113860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" name="Google Shape;34;p14"/>
          <p:cNvSpPr txBox="1">
            <a:spLocks noGrp="1"/>
          </p:cNvSpPr>
          <p:nvPr>
            <p:ph type="body" sz="quarter" idx="15"/>
          </p:nvPr>
        </p:nvSpPr>
        <p:spPr>
          <a:xfrm>
            <a:off x="681037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" name="Google Shape;35;p14"/>
          <p:cNvSpPr txBox="1">
            <a:spLocks noGrp="1"/>
          </p:cNvSpPr>
          <p:nvPr>
            <p:ph type="body" sz="quarter" idx="16"/>
          </p:nvPr>
        </p:nvSpPr>
        <p:spPr>
          <a:xfrm>
            <a:off x="3119945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" name="Google Shape;36;p14"/>
          <p:cNvSpPr txBox="1">
            <a:spLocks noGrp="1"/>
          </p:cNvSpPr>
          <p:nvPr>
            <p:ph type="body" sz="quarter" idx="17"/>
          </p:nvPr>
        </p:nvSpPr>
        <p:spPr>
          <a:xfrm>
            <a:off x="681037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" name="Google Shape;37;p14"/>
          <p:cNvSpPr txBox="1">
            <a:spLocks noGrp="1"/>
          </p:cNvSpPr>
          <p:nvPr>
            <p:ph type="body" sz="quarter" idx="18"/>
          </p:nvPr>
        </p:nvSpPr>
        <p:spPr>
          <a:xfrm>
            <a:off x="3119945" y="1944545"/>
            <a:ext cx="1905001" cy="255125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" name="Google Shape;38;p14"/>
          <p:cNvSpPr txBox="1">
            <a:spLocks noGrp="1"/>
          </p:cNvSpPr>
          <p:nvPr>
            <p:ph type="body" sz="quarter" idx="19"/>
          </p:nvPr>
        </p:nvSpPr>
        <p:spPr>
          <a:xfrm>
            <a:off x="5558856" y="1122308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Google Shape;39;p14"/>
          <p:cNvSpPr txBox="1">
            <a:spLocks noGrp="1"/>
          </p:cNvSpPr>
          <p:nvPr>
            <p:ph type="body" sz="quarter" idx="20"/>
          </p:nvPr>
        </p:nvSpPr>
        <p:spPr>
          <a:xfrm>
            <a:off x="5558856" y="1431410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Google Shape;40;p14"/>
          <p:cNvSpPr txBox="1">
            <a:spLocks noGrp="1"/>
          </p:cNvSpPr>
          <p:nvPr>
            <p:ph type="body" sz="quarter" idx="21"/>
          </p:nvPr>
        </p:nvSpPr>
        <p:spPr>
          <a:xfrm>
            <a:off x="5558856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ist #3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6" name="Google Shape;43;p15" descr="Google Shape;43;p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Google Shape;45;p15"/>
          <p:cNvSpPr txBox="1">
            <a:spLocks noGrp="1"/>
          </p:cNvSpPr>
          <p:nvPr>
            <p:ph type="body" sz="quarter" idx="13"/>
          </p:nvPr>
        </p:nvSpPr>
        <p:spPr>
          <a:xfrm>
            <a:off x="681037" y="100013"/>
            <a:ext cx="6782821" cy="685198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ck Cover #1">
    <p:bg>
      <p:bgPr>
        <a:solidFill>
          <a:srgbClr val="F4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78;p20"/>
          <p:cNvSpPr/>
          <p:nvPr/>
        </p:nvSpPr>
        <p:spPr>
          <a:xfrm>
            <a:off x="0" y="586035"/>
            <a:ext cx="5614848" cy="455746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43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78036" y="1402763"/>
            <a:ext cx="1905000" cy="154162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rgbClr val="FFFFFF"/>
                </a:solidFill>
              </a:defRPr>
            </a:lvl1pPr>
            <a:lvl2pPr marL="595085" indent="-87085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2pPr>
            <a:lvl3pPr marL="1085850" indent="-9525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•"/>
              <a:defRPr sz="600" b="1">
                <a:solidFill>
                  <a:srgbClr val="FFFFFF"/>
                </a:solidFill>
              </a:defRPr>
            </a:lvl3pPr>
            <a:lvl4pPr marL="1579880" indent="-106680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–"/>
              <a:defRPr sz="600" b="1">
                <a:solidFill>
                  <a:srgbClr val="FFFFFF"/>
                </a:solidFill>
              </a:defRPr>
            </a:lvl4pPr>
            <a:lvl5pPr marL="2037079" indent="-106679">
              <a:lnSpc>
                <a:spcPct val="100000"/>
              </a:lnSpc>
              <a:spcBef>
                <a:spcPts val="100"/>
              </a:spcBef>
              <a:buClrTx/>
              <a:buSzPts val="600"/>
              <a:buFontTx/>
              <a:buChar char="»"/>
              <a:defRPr sz="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Google Shape;80;p20"/>
          <p:cNvSpPr>
            <a:spLocks noGrp="1"/>
          </p:cNvSpPr>
          <p:nvPr>
            <p:ph type="pic" sz="half" idx="13"/>
          </p:nvPr>
        </p:nvSpPr>
        <p:spPr>
          <a:xfrm>
            <a:off x="3918889" y="1269925"/>
            <a:ext cx="3716338" cy="3551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8" name="Google Shape;81;p20"/>
          <p:cNvSpPr txBox="1"/>
          <p:nvPr/>
        </p:nvSpPr>
        <p:spPr>
          <a:xfrm>
            <a:off x="278036" y="4865889"/>
            <a:ext cx="2871299" cy="165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FFFFF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  <p:pic>
        <p:nvPicPr>
          <p:cNvPr id="69" name="Google Shape;82;p20" descr="Google Shape;82;p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Google Shape;83;p20"/>
          <p:cNvSpPr txBox="1">
            <a:spLocks noGrp="1"/>
          </p:cNvSpPr>
          <p:nvPr>
            <p:ph type="body" sz="quarter" idx="14"/>
          </p:nvPr>
        </p:nvSpPr>
        <p:spPr>
          <a:xfrm>
            <a:off x="279077" y="1879163"/>
            <a:ext cx="3464633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71" name="Google Shape;84;p20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FFFFF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 Red #1">
    <p:bg>
      <p:bgPr>
        <a:solidFill>
          <a:srgbClr val="7717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8536" y="3859081"/>
            <a:ext cx="3133246" cy="612914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228600" indent="4572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228600" indent="9144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228600" indent="13716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228600" indent="18288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0" name="Google Shape;88;p21" descr="Google Shape;88;p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388592"/>
            <a:ext cx="1572144" cy="3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Google Shape;89;p21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FFFFF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82" name="Google Shape;91;p21"/>
          <p:cNvSpPr/>
          <p:nvPr/>
        </p:nvSpPr>
        <p:spPr>
          <a:xfrm>
            <a:off x="2296160" y="388592"/>
            <a:ext cx="1" cy="360002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3" name="Google Shape;92;p21"/>
          <p:cNvSpPr>
            <a:spLocks noGrp="1"/>
          </p:cNvSpPr>
          <p:nvPr>
            <p:ph type="pic" sz="quarter" idx="13"/>
          </p:nvPr>
        </p:nvSpPr>
        <p:spPr>
          <a:xfrm>
            <a:off x="2661402" y="388938"/>
            <a:ext cx="1963738" cy="3603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Google Shape;93;p21"/>
          <p:cNvSpPr txBox="1"/>
          <p:nvPr/>
        </p:nvSpPr>
        <p:spPr>
          <a:xfrm>
            <a:off x="278036" y="4865889"/>
            <a:ext cx="2871299" cy="241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FFFFF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  <p:sp>
        <p:nvSpPr>
          <p:cNvPr id="85" name="Google Shape;94;p21"/>
          <p:cNvSpPr txBox="1">
            <a:spLocks noGrp="1"/>
          </p:cNvSpPr>
          <p:nvPr>
            <p:ph type="body" sz="half" idx="14"/>
          </p:nvPr>
        </p:nvSpPr>
        <p:spPr>
          <a:xfrm>
            <a:off x="268537" y="1278542"/>
            <a:ext cx="5779838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 Red #2">
    <p:bg>
      <p:bgPr>
        <a:solidFill>
          <a:srgbClr val="C016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8536" y="3859081"/>
            <a:ext cx="3133246" cy="612914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228600" indent="4572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228600" indent="9144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228600" indent="13716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228600" indent="18288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4" name="Google Shape;97;p22" descr="Google Shape;97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388592"/>
            <a:ext cx="1572144" cy="3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Google Shape;98;p22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rgbClr val="FFFFFF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96" name="Google Shape;100;p22"/>
          <p:cNvSpPr/>
          <p:nvPr/>
        </p:nvSpPr>
        <p:spPr>
          <a:xfrm>
            <a:off x="2296160" y="388592"/>
            <a:ext cx="1" cy="360002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Google Shape;101;p22"/>
          <p:cNvSpPr>
            <a:spLocks noGrp="1"/>
          </p:cNvSpPr>
          <p:nvPr>
            <p:ph type="pic" sz="quarter" idx="13"/>
          </p:nvPr>
        </p:nvSpPr>
        <p:spPr>
          <a:xfrm>
            <a:off x="2661402" y="388938"/>
            <a:ext cx="1963738" cy="3603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8" name="Google Shape;102;p22"/>
          <p:cNvSpPr txBox="1"/>
          <p:nvPr/>
        </p:nvSpPr>
        <p:spPr>
          <a:xfrm>
            <a:off x="278036" y="4865889"/>
            <a:ext cx="2871299" cy="241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500">
                <a:solidFill>
                  <a:srgbClr val="FFFFFF"/>
                </a:solidFill>
              </a:defRPr>
            </a:lvl1pPr>
          </a:lstStyle>
          <a:p>
            <a:r>
              <a:t>© Copyright Critical Software. All rights reserved. CSW-QMS-2017-TPL-02018, V2, 2019-03-07</a:t>
            </a:r>
          </a:p>
        </p:txBody>
      </p:sp>
      <p:sp>
        <p:nvSpPr>
          <p:cNvPr id="99" name="Google Shape;103;p22"/>
          <p:cNvSpPr txBox="1">
            <a:spLocks noGrp="1"/>
          </p:cNvSpPr>
          <p:nvPr>
            <p:ph type="body" sz="half" idx="14"/>
          </p:nvPr>
        </p:nvSpPr>
        <p:spPr>
          <a:xfrm>
            <a:off x="268537" y="1278542"/>
            <a:ext cx="5779838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 Whit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8536" y="3859081"/>
            <a:ext cx="3133246" cy="612914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3F3F3F"/>
                </a:solidFill>
              </a:defRPr>
            </a:lvl1pPr>
            <a:lvl2pPr marL="228600" indent="4572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3F3F3F"/>
                </a:solidFill>
              </a:defRPr>
            </a:lvl2pPr>
            <a:lvl3pPr marL="228600" indent="9144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3F3F3F"/>
                </a:solidFill>
              </a:defRPr>
            </a:lvl3pPr>
            <a:lvl4pPr marL="228600" indent="13716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3F3F3F"/>
                </a:solidFill>
              </a:defRPr>
            </a:lvl4pPr>
            <a:lvl5pPr marL="228600" indent="1828800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rgbClr val="3F3F3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Google Shape;106;p23"/>
          <p:cNvSpPr txBox="1"/>
          <p:nvPr/>
        </p:nvSpPr>
        <p:spPr>
          <a:xfrm rot="16200000">
            <a:off x="7309309" y="2802216"/>
            <a:ext cx="3555783" cy="241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/>
            </a:lvl1pPr>
          </a:lstStyle>
          <a:p>
            <a:r>
              <a:t>© Copyright CRITICAL Software. All rights reserved. CSW-QMS-2017-TPL-02018, V6, 2019-03-07</a:t>
            </a:r>
          </a:p>
        </p:txBody>
      </p:sp>
      <p:sp>
        <p:nvSpPr>
          <p:cNvPr id="109" name="Google Shape;107;p23"/>
          <p:cNvSpPr txBox="1">
            <a:spLocks noGrp="1"/>
          </p:cNvSpPr>
          <p:nvPr>
            <p:ph type="body" sz="half" idx="13"/>
          </p:nvPr>
        </p:nvSpPr>
        <p:spPr>
          <a:xfrm>
            <a:off x="268536" y="1278542"/>
            <a:ext cx="4903775" cy="245153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300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pic>
        <p:nvPicPr>
          <p:cNvPr id="110" name="Google Shape;108;p23" descr="Google Shape;108;p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388592"/>
            <a:ext cx="1572144" cy="3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Google Shape;109;p23"/>
          <p:cNvSpPr txBox="1"/>
          <p:nvPr/>
        </p:nvSpPr>
        <p:spPr>
          <a:xfrm>
            <a:off x="279077" y="4606473"/>
            <a:ext cx="3026424" cy="165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" b="1">
                <a:solidFill>
                  <a:schemeClr val="accent2"/>
                </a:solidFill>
              </a:defRPr>
            </a:lvl1pPr>
          </a:lstStyle>
          <a:p>
            <a:r>
              <a:t>CRITICALSOFTWARE.COM</a:t>
            </a:r>
          </a:p>
        </p:txBody>
      </p:sp>
      <p:sp>
        <p:nvSpPr>
          <p:cNvPr id="112" name="Google Shape;111;p23"/>
          <p:cNvSpPr/>
          <p:nvPr/>
        </p:nvSpPr>
        <p:spPr>
          <a:xfrm>
            <a:off x="2296160" y="388592"/>
            <a:ext cx="1" cy="360002"/>
          </a:xfrm>
          <a:prstGeom prst="line">
            <a:avLst/>
          </a:prstGeom>
          <a:ln w="19050">
            <a:solidFill>
              <a:srgbClr val="A4080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Google Shape;112;p23"/>
          <p:cNvSpPr>
            <a:spLocks noGrp="1"/>
          </p:cNvSpPr>
          <p:nvPr>
            <p:ph type="pic" sz="quarter" idx="14"/>
          </p:nvPr>
        </p:nvSpPr>
        <p:spPr>
          <a:xfrm>
            <a:off x="2661402" y="388938"/>
            <a:ext cx="1963738" cy="3603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pic>
        <p:nvPicPr>
          <p:cNvPr id="114" name="Google Shape;113;p23" descr="Google Shape;113;p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28" y="388592"/>
            <a:ext cx="1556792" cy="36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lumns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037" y="100014"/>
            <a:ext cx="6782821" cy="685197"/>
          </a:xfrm>
          <a:prstGeom prst="rect">
            <a:avLst/>
          </a:prstGeom>
        </p:spPr>
        <p:txBody>
          <a:bodyPr/>
          <a:lstStyle>
            <a:lvl1pPr marL="228600" inden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  <a:lvl2pPr marL="1088571" indent="-580571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2pPr>
            <a:lvl3pPr marL="1625600" indent="-6350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•"/>
              <a:defRPr sz="4000" b="1">
                <a:solidFill>
                  <a:srgbClr val="3F3F3F"/>
                </a:solidFill>
              </a:defRPr>
            </a:lvl3pPr>
            <a:lvl4pPr marL="21844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–"/>
              <a:defRPr sz="4000" b="1">
                <a:solidFill>
                  <a:srgbClr val="3F3F3F"/>
                </a:solidFill>
              </a:defRPr>
            </a:lvl4pPr>
            <a:lvl5pPr marL="2641600" indent="-711200">
              <a:lnSpc>
                <a:spcPct val="100000"/>
              </a:lnSpc>
              <a:spcBef>
                <a:spcPts val="800"/>
              </a:spcBef>
              <a:buClrTx/>
              <a:buSzPts val="4000"/>
              <a:buFontTx/>
              <a:buChar char="»"/>
              <a:defRPr sz="4000" b="1">
                <a:solidFill>
                  <a:srgbClr val="3F3F3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" name="Google Shape;116;p24"/>
          <p:cNvSpPr txBox="1">
            <a:spLocks noGrp="1"/>
          </p:cNvSpPr>
          <p:nvPr>
            <p:ph type="body" sz="quarter" idx="13"/>
          </p:nvPr>
        </p:nvSpPr>
        <p:spPr>
          <a:xfrm>
            <a:off x="681036" y="1113860"/>
            <a:ext cx="1905001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124" name="Google Shape;117;p24"/>
          <p:cNvSpPr txBox="1">
            <a:spLocks noGrp="1"/>
          </p:cNvSpPr>
          <p:nvPr>
            <p:ph type="body" sz="quarter" idx="14"/>
          </p:nvPr>
        </p:nvSpPr>
        <p:spPr>
          <a:xfrm>
            <a:off x="3119945" y="1113860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125" name="Google Shape;118;p24"/>
          <p:cNvSpPr txBox="1">
            <a:spLocks noGrp="1"/>
          </p:cNvSpPr>
          <p:nvPr>
            <p:ph type="body" sz="quarter" idx="15"/>
          </p:nvPr>
        </p:nvSpPr>
        <p:spPr>
          <a:xfrm>
            <a:off x="681037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26" name="Google Shape;119;p24"/>
          <p:cNvSpPr txBox="1">
            <a:spLocks noGrp="1"/>
          </p:cNvSpPr>
          <p:nvPr>
            <p:ph type="body" sz="quarter" idx="16"/>
          </p:nvPr>
        </p:nvSpPr>
        <p:spPr>
          <a:xfrm>
            <a:off x="3119945" y="1422961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27" name="Google Shape;120;p24"/>
          <p:cNvSpPr txBox="1">
            <a:spLocks noGrp="1"/>
          </p:cNvSpPr>
          <p:nvPr>
            <p:ph type="body" sz="quarter" idx="17"/>
          </p:nvPr>
        </p:nvSpPr>
        <p:spPr>
          <a:xfrm>
            <a:off x="681037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/>
            </a:pPr>
            <a:endParaRPr/>
          </a:p>
        </p:txBody>
      </p:sp>
      <p:sp>
        <p:nvSpPr>
          <p:cNvPr id="128" name="Google Shape;121;p24"/>
          <p:cNvSpPr txBox="1">
            <a:spLocks noGrp="1"/>
          </p:cNvSpPr>
          <p:nvPr>
            <p:ph type="body" sz="quarter" idx="18"/>
          </p:nvPr>
        </p:nvSpPr>
        <p:spPr>
          <a:xfrm>
            <a:off x="3119945" y="1944545"/>
            <a:ext cx="1905001" cy="255125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/>
            </a:pPr>
            <a:endParaRPr/>
          </a:p>
        </p:txBody>
      </p:sp>
      <p:sp>
        <p:nvSpPr>
          <p:cNvPr id="129" name="Google Shape;122;p24"/>
          <p:cNvSpPr txBox="1">
            <a:spLocks noGrp="1"/>
          </p:cNvSpPr>
          <p:nvPr>
            <p:ph type="body" sz="quarter" idx="19"/>
          </p:nvPr>
        </p:nvSpPr>
        <p:spPr>
          <a:xfrm>
            <a:off x="5558856" y="1122308"/>
            <a:ext cx="1905000" cy="154162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spcBef>
                <a:spcPts val="100"/>
              </a:spcBef>
              <a:buClrTx/>
              <a:buSzTx/>
              <a:buFontTx/>
              <a:buNone/>
              <a:defRPr sz="6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130" name="Google Shape;123;p24"/>
          <p:cNvSpPr txBox="1">
            <a:spLocks noGrp="1"/>
          </p:cNvSpPr>
          <p:nvPr>
            <p:ph type="body" sz="quarter" idx="20"/>
          </p:nvPr>
        </p:nvSpPr>
        <p:spPr>
          <a:xfrm>
            <a:off x="5558856" y="1431410"/>
            <a:ext cx="1905001" cy="415926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00000"/>
              </a:lnSpc>
              <a:buClrTx/>
              <a:buSzTx/>
              <a:buFontTx/>
              <a:buNone/>
              <a:defRPr sz="1000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1" name="Google Shape;124;p24"/>
          <p:cNvSpPr txBox="1">
            <a:spLocks noGrp="1"/>
          </p:cNvSpPr>
          <p:nvPr>
            <p:ph type="body" sz="quarter" idx="21"/>
          </p:nvPr>
        </p:nvSpPr>
        <p:spPr>
          <a:xfrm>
            <a:off x="5558856" y="1952992"/>
            <a:ext cx="1905001" cy="2551257"/>
          </a:xfrm>
          <a:prstGeom prst="rect">
            <a:avLst/>
          </a:prstGeom>
        </p:spPr>
        <p:txBody>
          <a:bodyPr/>
          <a:lstStyle/>
          <a:p>
            <a:pPr marL="228600" indent="0">
              <a:lnSpc>
                <a:spcPct val="150000"/>
              </a:lnSpc>
              <a:spcBef>
                <a:spcPts val="100"/>
              </a:spcBef>
              <a:buClrTx/>
              <a:buSzTx/>
              <a:buFontTx/>
              <a:buNone/>
              <a:defRPr sz="800"/>
            </a:pPr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4;p13" descr="Google Shape;24;p13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545723" y="263772"/>
            <a:ext cx="322263" cy="322263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92" y="4822027"/>
            <a:ext cx="188859" cy="165108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600">
                <a:solidFill>
                  <a:srgbClr val="7F7F7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81037" y="952500"/>
            <a:ext cx="7834312" cy="3433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04800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▪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1pPr>
      <a:lvl2pPr marL="941531" marR="0" indent="-325581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▪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2pPr>
      <a:lvl3pPr marL="1430019" marR="0" indent="-350519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▪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3pPr>
      <a:lvl4pPr marL="1924050" marR="0" indent="-381000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▪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4pPr>
      <a:lvl5pPr marL="2425700" marR="0" indent="-419100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▪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5pPr>
      <a:lvl6pPr marL="2600960" marR="0" indent="-213360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•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6pPr>
      <a:lvl7pPr marL="3058160" marR="0" indent="-213360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•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7pPr>
      <a:lvl8pPr marL="3515359" marR="0" indent="-213359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•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8pPr>
      <a:lvl9pPr marL="3972559" marR="0" indent="-213359" algn="l" defTabSz="914400" rtl="0" latinLnBrk="0">
        <a:lnSpc>
          <a:spcPct val="133333"/>
        </a:lnSpc>
        <a:spcBef>
          <a:spcPts val="200"/>
        </a:spcBef>
        <a:spcAft>
          <a:spcPts val="0"/>
        </a:spcAft>
        <a:buClr>
          <a:schemeClr val="accent1"/>
        </a:buClr>
        <a:buSzPts val="1200"/>
        <a:buFont typeface="Helvetica"/>
        <a:buChar char="•"/>
        <a:tabLst/>
        <a:defRPr sz="1200" b="0" i="0" u="none" strike="noStrike" cap="none" spc="0" baseline="0">
          <a:solidFill>
            <a:srgbClr val="7F7F7F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258;p1"/>
          <p:cNvSpPr txBox="1">
            <a:spLocks noGrp="1"/>
          </p:cNvSpPr>
          <p:nvPr>
            <p:ph type="subTitle" sz="half" idx="1"/>
          </p:nvPr>
        </p:nvSpPr>
        <p:spPr>
          <a:xfrm>
            <a:off x="268537" y="1278542"/>
            <a:ext cx="5779838" cy="2451537"/>
          </a:xfrm>
          <a:prstGeom prst="rect">
            <a:avLst/>
          </a:prstGeom>
        </p:spPr>
        <p:txBody>
          <a:bodyPr/>
          <a:lstStyle>
            <a:lvl1pPr marL="0">
              <a:spcBef>
                <a:spcPts val="0"/>
              </a:spcBef>
            </a:lvl1pPr>
          </a:lstStyle>
          <a:p>
            <a:r>
              <a:t>[Nome Projeto]</a:t>
            </a:r>
          </a:p>
        </p:txBody>
      </p:sp>
      <p:sp>
        <p:nvSpPr>
          <p:cNvPr id="351" name="Google Shape;259;p1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52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004" y="-36006"/>
            <a:ext cx="9208008" cy="5179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5AD176B8">
            <a:hlinkClick r:id="" action="ppaction://media"/>
            <a:extLst>
              <a:ext uri="{FF2B5EF4-FFF2-40B4-BE49-F238E27FC236}">
                <a16:creationId xmlns:a16="http://schemas.microsoft.com/office/drawing/2014/main" id="{4BA551C8-99E8-4479-B7E4-D1AB42464A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2974442" y="-79854"/>
            <a:ext cx="3195114" cy="5644585"/>
          </a:xfrm>
          <a:prstGeom prst="rect">
            <a:avLst/>
          </a:prstGeom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6" name="Google Shape;267;p2">
            <a:extLst>
              <a:ext uri="{FF2B5EF4-FFF2-40B4-BE49-F238E27FC236}">
                <a16:creationId xmlns:a16="http://schemas.microsoft.com/office/drawing/2014/main" id="{7C6A4421-FF41-4313-BFB7-2E97727C2172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823994" y="341445"/>
            <a:ext cx="7496010" cy="68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 lnSpcReduction="1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Modo Automático</a:t>
            </a:r>
          </a:p>
        </p:txBody>
      </p:sp>
    </p:spTree>
    <p:extLst>
      <p:ext uri="{BB962C8B-B14F-4D97-AF65-F5344CB8AC3E}">
        <p14:creationId xmlns:p14="http://schemas.microsoft.com/office/powerpoint/2010/main" val="261085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Google Shape;267;p2"/>
          <p:cNvSpPr txBox="1">
            <a:spLocks noGrp="1"/>
          </p:cNvSpPr>
          <p:nvPr>
            <p:ph type="body" idx="13"/>
          </p:nvPr>
        </p:nvSpPr>
        <p:spPr>
          <a:xfrm>
            <a:off x="1180650" y="2044427"/>
            <a:ext cx="6782700" cy="685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</a:lstStyle>
          <a:p>
            <a:pPr algn="ctr"/>
            <a:r>
              <a:rPr lang="pt-PT" dirty="0">
                <a:solidFill>
                  <a:schemeClr val="accent1"/>
                </a:solidFill>
              </a:rPr>
              <a:t>Modo Manual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931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032EB50-CAA0-4FA9-9F3C-206063340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3361854"/>
              </p:ext>
            </p:extLst>
          </p:nvPr>
        </p:nvGraphicFramePr>
        <p:xfrm>
          <a:off x="2588357" y="1156357"/>
          <a:ext cx="3967286" cy="2830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Google Shape;267;p2">
            <a:extLst>
              <a:ext uri="{FF2B5EF4-FFF2-40B4-BE49-F238E27FC236}">
                <a16:creationId xmlns:a16="http://schemas.microsoft.com/office/drawing/2014/main" id="{89B864BA-E7A9-4989-AD5C-D51623F6D334}"/>
              </a:ext>
            </a:extLst>
          </p:cNvPr>
          <p:cNvSpPr txBox="1">
            <a:spLocks/>
          </p:cNvSpPr>
          <p:nvPr/>
        </p:nvSpPr>
        <p:spPr>
          <a:xfrm>
            <a:off x="1180650" y="235579"/>
            <a:ext cx="6782700" cy="6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 lnSpcReduction="1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Dificuldades</a:t>
            </a:r>
          </a:p>
        </p:txBody>
      </p:sp>
    </p:spTree>
    <p:extLst>
      <p:ext uri="{BB962C8B-B14F-4D97-AF65-F5344CB8AC3E}">
        <p14:creationId xmlns:p14="http://schemas.microsoft.com/office/powerpoint/2010/main" val="130750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38;p10"/>
          <p:cNvSpPr txBox="1">
            <a:spLocks noGrp="1"/>
          </p:cNvSpPr>
          <p:nvPr>
            <p:ph type="body" sz="quarter" idx="1"/>
          </p:nvPr>
        </p:nvSpPr>
        <p:spPr>
          <a:xfrm>
            <a:off x="278035" y="1402763"/>
            <a:ext cx="1905001" cy="15416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defTabSz="749808">
              <a:spcBef>
                <a:spcPts val="0"/>
              </a:spcBef>
              <a:defRPr sz="492"/>
            </a:pPr>
            <a:endParaRPr/>
          </a:p>
        </p:txBody>
      </p:sp>
      <p:pic>
        <p:nvPicPr>
          <p:cNvPr id="366" name="Google Shape;339;p10" descr="Google Shape;339;p10"/>
          <p:cNvPicPr>
            <a:picLocks noGrp="1" noChangeAspect="1"/>
          </p:cNvPicPr>
          <p:nvPr>
            <p:ph type="pic" idx="1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67" name="Google Shape;340;p10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</p:txBody>
      </p:sp>
      <p:sp>
        <p:nvSpPr>
          <p:cNvPr id="368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369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Google Shape;267;p2"/>
          <p:cNvSpPr txBox="1">
            <a:spLocks noGrp="1"/>
          </p:cNvSpPr>
          <p:nvPr>
            <p:ph type="body" idx="13"/>
          </p:nvPr>
        </p:nvSpPr>
        <p:spPr>
          <a:xfrm>
            <a:off x="1180650" y="1164617"/>
            <a:ext cx="6782700" cy="6852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</a:lstStyle>
          <a:p>
            <a:pPr algn="ctr"/>
            <a:r>
              <a:rPr dirty="0" err="1"/>
              <a:t>Controlador</a:t>
            </a:r>
            <a:r>
              <a:rPr dirty="0"/>
              <a:t> </a:t>
            </a:r>
            <a:r>
              <a:rPr lang="pt-PT" dirty="0"/>
              <a:t>M</a:t>
            </a:r>
            <a:r>
              <a:rPr dirty="0"/>
              <a:t>et</a:t>
            </a:r>
            <a:r>
              <a:rPr lang="pt-PT" dirty="0"/>
              <a:t>e</a:t>
            </a:r>
            <a:r>
              <a:rPr dirty="0"/>
              <a:t>r</a:t>
            </a:r>
            <a:r>
              <a:rPr lang="pt-PT" dirty="0"/>
              <a:t>e</a:t>
            </a:r>
            <a:r>
              <a:rPr dirty="0" err="1"/>
              <a:t>ológico</a:t>
            </a:r>
            <a:endParaRPr dirty="0"/>
          </a:p>
        </p:txBody>
      </p:sp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8" name="Google Shape;267;p2">
            <a:extLst>
              <a:ext uri="{FF2B5EF4-FFF2-40B4-BE49-F238E27FC236}">
                <a16:creationId xmlns:a16="http://schemas.microsoft.com/office/drawing/2014/main" id="{513E9998-13BD-47A6-BEED-82FE2519FF6C}"/>
              </a:ext>
            </a:extLst>
          </p:cNvPr>
          <p:cNvSpPr txBox="1">
            <a:spLocks/>
          </p:cNvSpPr>
          <p:nvPr/>
        </p:nvSpPr>
        <p:spPr>
          <a:xfrm>
            <a:off x="1180650" y="3073702"/>
            <a:ext cx="6782700" cy="6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normAutofit lnSpcReduction="1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 err="1"/>
              <a:t>Smart</a:t>
            </a:r>
            <a:r>
              <a:rPr lang="pt-PT" dirty="0"/>
              <a:t> </a:t>
            </a:r>
            <a:r>
              <a:rPr lang="pt-PT" dirty="0" err="1"/>
              <a:t>Controller</a:t>
            </a:r>
            <a:endParaRPr lang="pt-PT" dirty="0"/>
          </a:p>
        </p:txBody>
      </p:sp>
      <p:sp>
        <p:nvSpPr>
          <p:cNvPr id="4" name="Seta: Para Baixo 3">
            <a:extLst>
              <a:ext uri="{FF2B5EF4-FFF2-40B4-BE49-F238E27FC236}">
                <a16:creationId xmlns:a16="http://schemas.microsoft.com/office/drawing/2014/main" id="{9A774B57-4324-4F20-A6BB-B1EA913640E4}"/>
              </a:ext>
            </a:extLst>
          </p:cNvPr>
          <p:cNvSpPr/>
          <p:nvPr/>
        </p:nvSpPr>
        <p:spPr>
          <a:xfrm>
            <a:off x="4335517" y="2157592"/>
            <a:ext cx="472966" cy="563942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PT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icture 2">
            <a:extLst>
              <a:ext uri="{FF2B5EF4-FFF2-40B4-BE49-F238E27FC236}">
                <a16:creationId xmlns:a16="http://schemas.microsoft.com/office/drawing/2014/main" id="{C630A25B-01A6-4933-913A-29BD3B5FD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4E1F144-84A0-490A-99F9-BEB798E1BE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52512" y="1457325"/>
            <a:ext cx="6782821" cy="685198"/>
          </a:xfrm>
        </p:spPr>
        <p:txBody>
          <a:bodyPr>
            <a:noAutofit/>
          </a:bodyPr>
          <a:lstStyle/>
          <a:p>
            <a:pPr marL="152400" indent="0" algn="ctr">
              <a:buNone/>
            </a:pPr>
            <a:r>
              <a:rPr lang="pt-PT" sz="3200" dirty="0"/>
              <a:t>Quantas vezes é que não teve</a:t>
            </a:r>
          </a:p>
          <a:p>
            <a:pPr marL="152400" indent="0" algn="ctr">
              <a:buNone/>
            </a:pPr>
            <a:r>
              <a:rPr lang="pt-PT" sz="3200" dirty="0"/>
              <a:t> tempo para si?</a:t>
            </a:r>
          </a:p>
        </p:txBody>
      </p:sp>
    </p:spTree>
    <p:extLst>
      <p:ext uri="{BB962C8B-B14F-4D97-AF65-F5344CB8AC3E}">
        <p14:creationId xmlns:p14="http://schemas.microsoft.com/office/powerpoint/2010/main" val="380136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60" name="Google Shape;273;p3"/>
          <p:cNvSpPr txBox="1">
            <a:spLocks noGrp="1"/>
          </p:cNvSpPr>
          <p:nvPr>
            <p:ph type="body" idx="1"/>
          </p:nvPr>
        </p:nvSpPr>
        <p:spPr>
          <a:xfrm>
            <a:off x="628650" y="1456723"/>
            <a:ext cx="7834311" cy="3433760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Aprender a programar um microcontrolador;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Ligar a uma rede Wi-Fi;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Consumir dados via API REST;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Agir conforme a resposta da API;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Ligar atuadores.</a:t>
            </a:r>
          </a:p>
        </p:txBody>
      </p:sp>
      <p:sp>
        <p:nvSpPr>
          <p:cNvPr id="361" name="Google Shape;274;p3"/>
          <p:cNvSpPr txBox="1">
            <a:spLocks noGrp="1"/>
          </p:cNvSpPr>
          <p:nvPr>
            <p:ph type="body" idx="13"/>
          </p:nvPr>
        </p:nvSpPr>
        <p:spPr>
          <a:xfrm>
            <a:off x="738187" y="250638"/>
            <a:ext cx="6782821" cy="68519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</a:lstStyle>
          <a:p>
            <a:r>
              <a:rPr dirty="0" err="1">
                <a:solidFill>
                  <a:schemeClr val="accent1"/>
                </a:solidFill>
              </a:rPr>
              <a:t>Objetivos</a:t>
            </a:r>
            <a:r>
              <a:rPr dirty="0">
                <a:solidFill>
                  <a:schemeClr val="accent1"/>
                </a:solidFill>
              </a:rPr>
              <a:t> do </a:t>
            </a:r>
            <a:r>
              <a:rPr dirty="0" err="1">
                <a:solidFill>
                  <a:schemeClr val="accent1"/>
                </a:solidFill>
              </a:rPr>
              <a:t>Projeto</a:t>
            </a:r>
            <a:r>
              <a:rPr dirty="0">
                <a:solidFill>
                  <a:schemeClr val="accent1"/>
                </a:solidFill>
              </a:rPr>
              <a:t>	</a:t>
            </a:r>
          </a:p>
        </p:txBody>
      </p:sp>
      <p:sp>
        <p:nvSpPr>
          <p:cNvPr id="362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71A1069-AD9C-453D-BB7A-91768AEEE3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044" y="1156993"/>
            <a:ext cx="3593306" cy="24711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3" name="Imagem 2" descr="Uma imagem com amarelo, exterior, comboio, edifício&#10;&#10;Descrição gerada automaticamente">
            <a:extLst>
              <a:ext uri="{FF2B5EF4-FFF2-40B4-BE49-F238E27FC236}">
                <a16:creationId xmlns:a16="http://schemas.microsoft.com/office/drawing/2014/main" id="{421C5116-9DFF-4AC4-BF1C-5EE35B40FD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9" b="6188"/>
          <a:stretch/>
        </p:blipFill>
        <p:spPr>
          <a:xfrm>
            <a:off x="3804770" y="577092"/>
            <a:ext cx="2283062" cy="17464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Google Shape;273;p3">
            <a:extLst>
              <a:ext uri="{FF2B5EF4-FFF2-40B4-BE49-F238E27FC236}">
                <a16:creationId xmlns:a16="http://schemas.microsoft.com/office/drawing/2014/main" id="{E2FD72CC-DBF0-4CB4-8FB8-A6732FCEEE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1032" y="1942203"/>
            <a:ext cx="2334670" cy="19987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47650" indent="-171450">
              <a:spcBef>
                <a:spcPts val="0"/>
              </a:spcBef>
              <a:buFont typeface="Wingdings" panose="05000000000000000000" pitchFamily="2" charset="2"/>
              <a:buChar char="q"/>
              <a:defRPr u="sng"/>
            </a:pPr>
            <a:endParaRPr lang="pt-PT" dirty="0"/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Temperatura;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Pressão;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Humidade;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Velocidade vento;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dirty="0">
                <a:solidFill>
                  <a:schemeClr val="tx1"/>
                </a:solidFill>
              </a:rPr>
              <a:t>Clima (visualmente).</a:t>
            </a:r>
          </a:p>
          <a:p>
            <a:pPr marL="76200" indent="0">
              <a:spcBef>
                <a:spcPts val="0"/>
              </a:spcBef>
              <a:buNone/>
              <a:defRPr u="sng"/>
            </a:pPr>
            <a:endParaRPr lang="pt-PT" dirty="0"/>
          </a:p>
          <a:p>
            <a:pPr marL="342900" indent="-266700">
              <a:spcBef>
                <a:spcPts val="0"/>
              </a:spcBef>
              <a:defRPr u="sng"/>
            </a:pPr>
            <a:endParaRPr dirty="0"/>
          </a:p>
        </p:txBody>
      </p:sp>
      <p:sp>
        <p:nvSpPr>
          <p:cNvPr id="10" name="Google Shape;274;p3">
            <a:extLst>
              <a:ext uri="{FF2B5EF4-FFF2-40B4-BE49-F238E27FC236}">
                <a16:creationId xmlns:a16="http://schemas.microsoft.com/office/drawing/2014/main" id="{6D0B6B07-7C2A-4A85-ACB9-FD8CF14AC39E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478652" y="458985"/>
            <a:ext cx="3212307" cy="148321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000" b="1">
                <a:solidFill>
                  <a:srgbClr val="3F3F3F"/>
                </a:solidFill>
              </a:defRPr>
            </a:lvl1pPr>
          </a:lstStyle>
          <a:p>
            <a:r>
              <a:rPr lang="pt-PT" dirty="0">
                <a:solidFill>
                  <a:schemeClr val="accent1"/>
                </a:solidFill>
              </a:rPr>
              <a:t>Dados disponíveis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13" name="Imagem 12" descr="Uma imagem com amarelo, exterior&#10;&#10;Descrição gerada automaticamente">
            <a:extLst>
              <a:ext uri="{FF2B5EF4-FFF2-40B4-BE49-F238E27FC236}">
                <a16:creationId xmlns:a16="http://schemas.microsoft.com/office/drawing/2014/main" id="{9E5DB493-7DEF-4647-AEBA-CB8EFB5217C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1"/>
          <a:stretch/>
        </p:blipFill>
        <p:spPr>
          <a:xfrm>
            <a:off x="6315454" y="545562"/>
            <a:ext cx="2240579" cy="17464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m 13" descr="Uma imagem com amarelo, exterior, sentado&#10;&#10;Descrição gerada automaticamente">
            <a:extLst>
              <a:ext uri="{FF2B5EF4-FFF2-40B4-BE49-F238E27FC236}">
                <a16:creationId xmlns:a16="http://schemas.microsoft.com/office/drawing/2014/main" id="{618026E6-0BE3-4F1B-9A8E-28403ED1497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3" t="2657" r="3763" b="6592"/>
          <a:stretch/>
        </p:blipFill>
        <p:spPr>
          <a:xfrm>
            <a:off x="3804770" y="2502740"/>
            <a:ext cx="2283062" cy="16173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m 14" descr="Uma imagem com amarelo, exterior, sentado, comboio&#10;&#10;Descrição gerada automaticamente">
            <a:extLst>
              <a:ext uri="{FF2B5EF4-FFF2-40B4-BE49-F238E27FC236}">
                <a16:creationId xmlns:a16="http://schemas.microsoft.com/office/drawing/2014/main" id="{2EDD58B2-D231-494C-B259-8D0371AFDCC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454" y="2502740"/>
            <a:ext cx="2240579" cy="16173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54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D5E1681-EC02-45D7-9BF8-D11B9E4A48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5" t="27114"/>
          <a:stretch/>
        </p:blipFill>
        <p:spPr>
          <a:xfrm>
            <a:off x="1309827" y="544417"/>
            <a:ext cx="6024564" cy="357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6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8" name="Google Shape;267;p2">
            <a:extLst>
              <a:ext uri="{FF2B5EF4-FFF2-40B4-BE49-F238E27FC236}">
                <a16:creationId xmlns:a16="http://schemas.microsoft.com/office/drawing/2014/main" id="{C41EEA27-8EF1-4D29-8933-1B484CCCF62D}"/>
              </a:ext>
            </a:extLst>
          </p:cNvPr>
          <p:cNvSpPr txBox="1">
            <a:spLocks/>
          </p:cNvSpPr>
          <p:nvPr/>
        </p:nvSpPr>
        <p:spPr>
          <a:xfrm>
            <a:off x="780528" y="1761591"/>
            <a:ext cx="3178823" cy="1620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Aplicação</a:t>
            </a:r>
          </a:p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Mobile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D6608962-89FE-4DCC-B2FF-A47B0AC2392C}"/>
              </a:ext>
            </a:extLst>
          </p:cNvPr>
          <p:cNvGrpSpPr/>
          <p:nvPr/>
        </p:nvGrpSpPr>
        <p:grpSpPr>
          <a:xfrm>
            <a:off x="3444793" y="0"/>
            <a:ext cx="4664655" cy="4664655"/>
            <a:chOff x="2483343" y="-64295"/>
            <a:chExt cx="4664655" cy="4664655"/>
          </a:xfrm>
        </p:grpSpPr>
        <p:pic>
          <p:nvPicPr>
            <p:cNvPr id="5" name="Gráfico 4" descr="Smartphone">
              <a:extLst>
                <a:ext uri="{FF2B5EF4-FFF2-40B4-BE49-F238E27FC236}">
                  <a16:creationId xmlns:a16="http://schemas.microsoft.com/office/drawing/2014/main" id="{12E09436-9A77-4E6F-9035-F47D901B9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2483343" y="-64295"/>
              <a:ext cx="4664655" cy="4664655"/>
            </a:xfrm>
            <a:prstGeom prst="rect">
              <a:avLst/>
            </a:prstGeom>
          </p:spPr>
        </p:pic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603E9B7E-4392-4A7F-B98E-C50DA5F94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59351" y="724464"/>
              <a:ext cx="1734275" cy="30831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83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nicial">
            <a:hlinkClick r:id="" action="ppaction://media"/>
            <a:extLst>
              <a:ext uri="{FF2B5EF4-FFF2-40B4-BE49-F238E27FC236}">
                <a16:creationId xmlns:a16="http://schemas.microsoft.com/office/drawing/2014/main" id="{C893D902-438D-4380-992C-A01E19675B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9707" y="1144949"/>
            <a:ext cx="5644583" cy="3175078"/>
          </a:xfrm>
          <a:prstGeom prst="rect">
            <a:avLst/>
          </a:prstGeom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6" name="Google Shape;267;p2">
            <a:extLst>
              <a:ext uri="{FF2B5EF4-FFF2-40B4-BE49-F238E27FC236}">
                <a16:creationId xmlns:a16="http://schemas.microsoft.com/office/drawing/2014/main" id="{7C6A4421-FF41-4313-BFB7-2E97727C2172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823994" y="341445"/>
            <a:ext cx="7496010" cy="68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 fontScale="925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Inicialização do </a:t>
            </a:r>
            <a:r>
              <a:rPr lang="pt-PT" dirty="0" err="1">
                <a:solidFill>
                  <a:schemeClr val="accent1"/>
                </a:solidFill>
              </a:rPr>
              <a:t>Smart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Controller</a:t>
            </a:r>
            <a:endParaRPr lang="pt-P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61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79;p4"/>
          <p:cNvSpPr txBox="1">
            <a:spLocks noGrp="1"/>
          </p:cNvSpPr>
          <p:nvPr>
            <p:ph type="sldNum" sz="quarter" idx="2"/>
          </p:nvPr>
        </p:nvSpPr>
        <p:spPr>
          <a:xfrm>
            <a:off x="8368871" y="4339996"/>
            <a:ext cx="146479" cy="16510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4" name="672DA0A2">
            <a:hlinkClick r:id="" action="ppaction://media"/>
            <a:extLst>
              <a:ext uri="{FF2B5EF4-FFF2-40B4-BE49-F238E27FC236}">
                <a16:creationId xmlns:a16="http://schemas.microsoft.com/office/drawing/2014/main" id="{37056C8D-54CA-4DD4-AAAD-B618D72017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9708" y="1144949"/>
            <a:ext cx="5644583" cy="3195047"/>
          </a:xfrm>
          <a:prstGeom prst="rect">
            <a:avLst/>
          </a:prstGeom>
        </p:spPr>
      </p:pic>
      <p:sp>
        <p:nvSpPr>
          <p:cNvPr id="6" name="Google Shape;267;p2">
            <a:extLst>
              <a:ext uri="{FF2B5EF4-FFF2-40B4-BE49-F238E27FC236}">
                <a16:creationId xmlns:a16="http://schemas.microsoft.com/office/drawing/2014/main" id="{7C6A4421-FF41-4313-BFB7-2E97727C2172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823994" y="341445"/>
            <a:ext cx="7496010" cy="68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 fontScale="85000" lnSpcReduction="1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solidFill>
                  <a:srgbClr val="3F3F3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941531" marR="0" indent="-325581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1430019" marR="0" indent="-35051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1924050" marR="0" indent="-3810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2425700" marR="0" indent="-41910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▪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26009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3058160" marR="0" indent="-213360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35153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3972559" marR="0" indent="-213359" algn="l" defTabSz="914400" rtl="0" latinLnBrk="0">
              <a:lnSpc>
                <a:spcPct val="133333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elvetica"/>
              <a:buChar char="•"/>
              <a:tabLst/>
              <a:defRPr sz="1200" b="0" i="0" u="none" strike="noStrike" cap="none" spc="0" baseline="0">
                <a:solidFill>
                  <a:srgbClr val="7F7F7F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algn="ctr" hangingPunct="1"/>
            <a:r>
              <a:rPr lang="pt-PT" dirty="0">
                <a:solidFill>
                  <a:schemeClr val="accent1"/>
                </a:solidFill>
              </a:rPr>
              <a:t>Configuração de vários utilizadores</a:t>
            </a:r>
          </a:p>
        </p:txBody>
      </p:sp>
    </p:spTree>
    <p:extLst>
      <p:ext uri="{BB962C8B-B14F-4D97-AF65-F5344CB8AC3E}">
        <p14:creationId xmlns:p14="http://schemas.microsoft.com/office/powerpoint/2010/main" val="77604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SW - 2015 - Presentation Template 16x9 widescreen - EN">
  <a:themeElements>
    <a:clrScheme name="CSW - 2015 - Presentation Template 16x9 widescreen - E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4161C"/>
      </a:accent1>
      <a:accent2>
        <a:srgbClr val="A50D12"/>
      </a:accent2>
      <a:accent3>
        <a:srgbClr val="860101"/>
      </a:accent3>
      <a:accent4>
        <a:srgbClr val="670000"/>
      </a:accent4>
      <a:accent5>
        <a:srgbClr val="D5D2CA"/>
      </a:accent5>
      <a:accent6>
        <a:srgbClr val="A59D95"/>
      </a:accent6>
      <a:hlink>
        <a:srgbClr val="0000FF"/>
      </a:hlink>
      <a:folHlink>
        <a:srgbClr val="FF00FF"/>
      </a:folHlink>
    </a:clrScheme>
    <a:fontScheme name="CSW - 2015 - Presentation Template 16x9 widescreen - E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SW - 2015 - Presentation Template 16x9 widescreen - E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SW - 2015 - Presentation Template 16x9 widescreen - EN">
  <a:themeElements>
    <a:clrScheme name="CSW - 2015 - Presentation Template 16x9 widescreen - E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4161C"/>
      </a:accent1>
      <a:accent2>
        <a:srgbClr val="A50D12"/>
      </a:accent2>
      <a:accent3>
        <a:srgbClr val="860101"/>
      </a:accent3>
      <a:accent4>
        <a:srgbClr val="670000"/>
      </a:accent4>
      <a:accent5>
        <a:srgbClr val="D5D2CA"/>
      </a:accent5>
      <a:accent6>
        <a:srgbClr val="A59D95"/>
      </a:accent6>
      <a:hlink>
        <a:srgbClr val="0000FF"/>
      </a:hlink>
      <a:folHlink>
        <a:srgbClr val="FF00FF"/>
      </a:folHlink>
    </a:clrScheme>
    <a:fontScheme name="CSW - 2015 - Presentation Template 16x9 widescreen - E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SW - 2015 - Presentation Template 16x9 widescreen - E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114</Words>
  <Application>Microsoft Office PowerPoint</Application>
  <PresentationFormat>Apresentação no Ecrã (16:9)</PresentationFormat>
  <Paragraphs>51</Paragraphs>
  <Slides>13</Slides>
  <Notes>13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Helvetica</vt:lpstr>
      <vt:lpstr>Wingdings</vt:lpstr>
      <vt:lpstr>CSW - 2015 - Presentation Template 16x9 widescreen - EN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Vale</dc:creator>
  <cp:lastModifiedBy>Rita Sousa (1161227)</cp:lastModifiedBy>
  <cp:revision>31</cp:revision>
  <dcterms:modified xsi:type="dcterms:W3CDTF">2019-07-12T13:06:03Z</dcterms:modified>
</cp:coreProperties>
</file>